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notesSlides/notesSlide5.xml" ContentType="application/vnd.openxmlformats-officedocument.presentationml.notesSlide+xml"/>
  <Override PartName="/ppt/ink/ink12.xml" ContentType="application/inkml+xml"/>
  <Override PartName="/ppt/ink/ink13.xml" ContentType="application/inkml+xml"/>
  <Override PartName="/ppt/ink/ink14.xml" ContentType="application/inkml+xml"/>
  <Override PartName="/ppt/notesSlides/notesSlide6.xml" ContentType="application/vnd.openxmlformats-officedocument.presentationml.notesSlide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notesSlides/notesSlide7.xml" ContentType="application/vnd.openxmlformats-officedocument.presentationml.notesSlide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notesSlides/notesSlide8.xml" ContentType="application/vnd.openxmlformats-officedocument.presentationml.notesSlide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4630400" cy="8229600"/>
  <p:notesSz cx="8229600" cy="14630400"/>
  <p:embeddedFontLst>
    <p:embeddedFont>
      <p:font typeface="Consolas" panose="020B0609020204030204" pitchFamily="49" charset="0"/>
      <p:regular r:id="rId12"/>
      <p:bold r:id="rId13"/>
      <p:italic r:id="rId14"/>
      <p:boldItalic r:id="rId15"/>
    </p:embeddedFont>
    <p:embeddedFont>
      <p:font typeface="Roboto" panose="020F0502020204030204" pitchFamily="2" charset="0"/>
      <p:regular r:id="rId16"/>
    </p:embeddedFont>
    <p:embeddedFont>
      <p:font typeface="Roboto Slab" panose="020F0502020204030204" pitchFamily="2" charset="0"/>
      <p:regular r:id="rId17"/>
    </p:embeddedFont>
    <p:embeddedFont>
      <p:font typeface="Roboto Slab Light" panose="020F0502020204030204" pitchFamily="2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80" d="100"/>
          <a:sy n="80" d="100"/>
        </p:scale>
        <p:origin x="139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4T12:48:42.91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226 281 24575,'-18'1'0,"-1"0"0,1 2 0,0 0 0,-26 8 0,44-11 0,0 0 0,0 0 0,0 1 0,1-1 0,-1 0 0,0 0 0,0 0 0,0 0 0,0 0 0,0 0 0,0 0 0,0 1 0,0-1 0,0 0 0,0 0 0,0 0 0,0 0 0,0 0 0,0 0 0,0 1 0,0-1 0,0 0 0,0 0 0,0 0 0,0 0 0,0 0 0,0 0 0,0 1 0,0-1 0,0 0 0,0 0 0,-1 0 0,1 0 0,0 0 0,0 0 0,0 0 0,0 0 0,0 0 0,0 1 0,0-1 0,0 0 0,0 0 0,-1 0 0,1 0 0,0 0 0,0 0 0,0 0 0,0 0 0,0 0 0,0 0 0,0 0 0,-1 0 0,1 0 0,0 0 0,0 0 0,0 0 0,0 0 0,-1 0 0,20 4 0,25-1 0,36-4 0,100-14 0,-99 6 0,92 2 0,-351 8 0,-74-2 0,229-2 0,1-2 0,0 0 0,1-1 0,0-1 0,0-1 0,0-1 0,-31-19 0,47 25 0,0 0 0,1 0 0,0 0 0,0 0 0,0 0 0,0-1 0,0 0 0,1 0 0,0 0 0,-4-5 0,7 8 0,-1 0 0,1 0 0,0 1 0,-1-1 0,1 0 0,0 0 0,0 0 0,-1 0 0,1 0 0,0 0 0,0 0 0,0 0 0,0 1 0,0-1 0,0 0 0,0 0 0,1 0 0,-1 0 0,0 0 0,0 0 0,1 0 0,-1 1 0,1-2 0,1 0 0,-1 1 0,1-1 0,0 1 0,-1 0 0,1 0 0,0-1 0,0 1 0,0 1 0,-1-1 0,1 0 0,0 0 0,0 1 0,0-1 0,1 1 0,1-1 0,54-9 0,0-4 0,99-36 0,-138 44 0,1 0 0,-1 1 0,1 2 0,28-3 0,16-3 0,24-2 0,0 4 0,157 6 0,-101 4 0,1931-3-1365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4T12:48:33.63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0 409 24575,'16'-13'0,"1"0"0,0 1 0,1 1 0,0 1 0,1 1 0,24-9 0,-9 3 0,369-141 0,-370 145 0,0 1 0,47-7 0,-62 14 0,0 2 0,1 0 0,-1 1 0,1 1 0,-1 1 0,20 3 0,159 46 0,-24-5 0,-132-40 0,0-1 0,1-2 0,81-5 0,-70-1 0,86 8 0,218 22 0,-147-12 0,1 0 0,783-16 0,-956-1 0,0-2 0,0-2 0,47-13 0,-37 8 0,58-6 0,-58 10 0,62-16 0,19-4 0,-91 20 0,60-19 0,-66 16 0,0 1 0,55-7 0,-69 14 0,0 0 0,0-1 0,0-1 0,-1-1 0,1 0 0,-1-2 0,0 0 0,25-14 0,-25 12 0,1 1 0,-1 1 0,21-6 0,-26 9 0,-10 3 0,-1 1 0,1 0 0,0-1 0,-1 1 0,1 0 0,0 0 0,0 0 0,-1 0 0,1 0 0,0 1 0,-1-1 0,1 0 0,0 1 0,-1-1 0,1 1 0,0 0 0,-1-1 0,1 1 0,-1 0 0,1 0 0,-1 0 0,0 0 0,1 0 0,-1 0 0,0 1 0,0-1 0,0 0 0,0 1 0,0-1 0,0 1 0,1 1 0,3 6 0,-1 0 0,0 0 0,0 0 0,2 12 0,-4-16 0,7 32 0,-1-1 0,-2 1 0,3 66 0,-11 116 0,-2-92 0,4-118 0,-1 20 0,1 1 0,1-1 0,1 0 0,2 0 0,1 0 0,13 43 0,-17-70 0,-1 0 0,1 0 0,0 1 0,-1-1 0,1 0 0,-1 1 0,0-1 0,0 0 0,0 1 0,0-1 0,0 0 0,0 1 0,-1-1 0,1 0 0,-1 0 0,0 1 0,1-1 0,-1 0 0,0 0 0,0 0 0,0 0 0,-1 0 0,1 0 0,0 0 0,-1 0 0,0-1 0,1 1 0,-3 1 0,-4 4 0,-1-1 0,0-1 0,-1 1 0,1-2 0,-11 5 0,0 0 0,-3 1 0,-1-1 0,0-2 0,0 0 0,-1-1 0,0-1 0,0-2 0,0 0 0,0-2 0,0-1 0,0-1 0,-1-1 0,-37-8 0,-4-5 0,1-3 0,1-4 0,-87-40 0,130 54 0,0 2 0,-1 0 0,0 1 0,0 1 0,0 1 0,-32 1 0,-28-5 0,-32-5 0,-1 5 0,-140 9 0,-41 31 0,29 9 0,171-25 0,-83 20 0,100-18 0,-1-3 0,-142 7 0,55-7 0,4-1 0,-12 1 0,-21 0 0,-811-18 0,1001 2 0,-4 1 0,-1-2 0,1 1 0,-21-5 0,29 4 0,0 0 0,0 0 0,0 0 0,0 0 0,0-1 0,0 1 0,0-1 0,0 0 0,0 0 0,1 0 0,-1 0 0,1-1 0,0 1 0,0-1 0,-1 1 0,2-1 0,-4-4 0,2-1 0,-1-1 0,1 0 0,1 0 0,0 0 0,0 0 0,1-1 0,0 1 0,0-1 0,1 1 0,0 0 0,1-1 0,0 1 0,1 0 0,0 0 0,0-1 0,7-16 0,2-3 0,2 1 0,0 0 0,34-50 0,-41 71 0,-1 1 0,2-1 0,-1 1 0,1 0 0,0 0 0,0 1 0,1 0 0,-1 1 0,1-1 0,0 1 0,1 1 0,9-4 0,13-3 0,63-10 0,3 8 0,0 5 0,145 8 0,-88 1 0,166 17 0,6 13 0,-186-24 0,-36-3 0,-9 10 0,-63-9 0,55 4 0,454-9 0,-260-3 0,291 2 0,-547-1 0,0-2 0,41-9 0,-37 6 0,40-4 0,-33 8 0,67-16 0,75-6 0,-93 5 0,228-42 0,-300 58 0,-1 0 0,0-1 0,1-1 0,-2 0 0,20-10 0,7-4 0,-34 17 0,0-1 0,0 0 0,0 0 0,-1 0 0,1 0 0,-1-1 0,0 1 0,0-1 0,0 0 0,0 0 0,-1 0 0,1 0 0,-1-1 0,0 1 0,0-1 0,-1 1 0,0-1 0,1 0 0,-1 1 0,-1-1 0,1-5 0,2-13 0,-2 0 0,-3-45 0,2 65 0,0-1 0,0 0 0,-1 0 0,1 0 0,-1 1 0,0-1 0,0 0 0,-1 1 0,1-1 0,-1 0 0,1 1 0,-1 0 0,-1-1 0,1 1 0,0 0 0,-1 0 0,1 1 0,-4-4 0,3 4 0,1 1 0,-1 0 0,0-1 0,0 1 0,0 0 0,0 0 0,0 1 0,-1-1 0,1 1 0,0-1 0,0 1 0,0 0 0,0 0 0,-1 0 0,1 1 0,0-1 0,0 1 0,0 0 0,0 0 0,0 0 0,-6 3 0,6-3 0,-1 1 0,1 0 0,0 0 0,-1 0 0,1 1 0,0-1 0,0 1 0,0-1 0,1 1 0,-1 0 0,1 0 0,0 1 0,-1-1 0,1 0 0,1 1 0,-1-1 0,0 1 0,1-1 0,0 1 0,0 0 0,0 0 0,0 0 0,0 0 0,1-1 0,0 1 0,0 7 0,1 9 0,1 0 0,1 0 0,1-1 0,6 20 0,-4-13 0,0-2 0,-1-6 0,-1 0 0,-1 0 0,0 0 0,-1 20 0,-2-33 0,0 0 0,0-1 0,-1 1 0,0 0 0,0 0 0,0-1 0,0 1 0,-1-1 0,0 1 0,0-1 0,0 0 0,-1 0 0,1 1 0,-1-2 0,0 1 0,0 0 0,0 0 0,0-1 0,-1 0 0,-6 5 0,6-5 0,-1 0 0,1 0 0,0 1 0,0-1 0,1 1 0,-7 7 0,9-9 0,0 1 0,-1-1 0,1 1 0,1-1 0,-1 1 0,0 0 0,0-1 0,1 1 0,0 0 0,-1 0 0,1-1 0,0 1 0,0 0 0,1 0 0,0 3 0,2 10 0,1 0 0,10 24 0,4 20 0,-18-59 0,1 1 0,-1 0 0,0-1 0,1 1 0,-1 0 0,0-1 0,0 1 0,0 0 0,0-1 0,-1 1 0,1 0 0,0-1 0,-1 1 0,1 0 0,-1-1 0,1 1 0,-1-1 0,0 1 0,0-1 0,0 1 0,0-1 0,0 1 0,0-1 0,0 0 0,0 0 0,-3 3 0,-1-2 0,0 1 0,0-1 0,-1 0 0,1 0 0,0 0 0,-1-1 0,-9 2 0,-43 2 0,0-2 0,0-3 0,-71-8 0,88 6 0,-766-26 0,-595 30 0,734-3 0,626-1 0,-65-12 0,-16-1 0,-16 0 0,1 0 0,-107 14 0,-12-1 0,249 1 0,0 1 0,0-1 0,0 0 0,1-1 0,-16-4 0,23 5 0,0 1 0,-1 0 0,1 0 0,0 0 0,0-1 0,-1 1 0,1 0 0,0 0 0,0 0 0,0-1 0,-1 1 0,1 0 0,0-1 0,0 1 0,0 0 0,0 0 0,-1-1 0,1 1 0,0 0 0,0-1 0,0 1 0,0 0 0,0-1 0,0 1 0,0 0 0,0 0 0,0-1 0,0 1 0,0 0 0,0-1 0,0 1 0,0 0 0,1-1 0,-1 1 0,0 0 0,0 0 0,0-1 0,0 1 0,1 0 0,-1-1 0,0 1 0,0 0 0,0 0 0,1 0 0,-1-1 0,0 1 0,0 0 0,1 0 0,-1 0 0,0-1 0,0 1 0,1 0 0,-1 0 0,0 0 0,1 0 0,-1 0 0,0 0 0,1 0 0,25-14 0,-19 11 0,6-6 0,0 0 0,-1 0 0,0-1 0,-1-1 0,0 0 0,-1 0 0,0-1 0,-1 0 0,9-16 0,5-3 0,279-395 0,-268 366 0,-30 49 0,2 0 0,-1 1 0,1 0 0,1 0 0,0 0 0,0 1 0,1 0 0,0 0 0,1 1 0,12-10 0,0 7 0,0 0 0,0 2 0,1 0 0,0 2 0,25-6 0,-35 11 0,1 0 0,-1 1 0,1 1 0,0 0 0,-1 0 0,1 2 0,-1-1 0,1 2 0,-1-1 0,0 2 0,0-1 0,13 7 0,11 6 0,-2 1 0,53 36 0,-78-48 0,12 9 0,0 0 0,0 1 0,-2 1 0,32 32 0,102 125 0,-116-128 0,-27-31 0,2 0 0,0 0 0,0-1 0,23 17 0,49 40 0,5 3 0,-73-63 0,0-1 0,27 11 0,-29-14 0,0 0 0,0 1 0,-1 1 0,16 12 0,-6-4 0,2-1 0,-1 0 0,2-2 0,34 12 0,2 1 0,0-4 0,2-2 0,1-3 0,75 10 0,-74-21 0,0-3 0,98-8 0,-160 5 0,0 0 0,-1 0 0,1-1 0,0 1 0,-1-1 0,1 0 0,-1 0 0,1 0 0,-1-1 0,0 1 0,0-1 0,1 0 0,-1 0 0,0 0 0,0 0 0,-1-1 0,1 1 0,3-5 0,-4 4 0,0-1 0,-1 1 0,1-1 0,-1 0 0,0 1 0,0-1 0,0 0 0,0 0 0,-1 0 0,0 0 0,0 1 0,0-1 0,0 0 0,0 0 0,-1 0 0,0 0 0,-1-4 0,-1-3 0,0 1 0,-1-1 0,0 0 0,-1 1 0,0 0 0,-1 0 0,0 0 0,0 1 0,-1 0 0,0 0 0,-1 0 0,0 1 0,0 0 0,-13-9 0,10 9 0,0 1 0,-1 0 0,0 1 0,0 1 0,0-1 0,-1 2 0,1 0 0,-1 0 0,0 1 0,0 1 0,-27-2 0,-298 5 0,115 2 0,178-3 0,-1-1 0,0 2 0,-76 11 0,98-4 0,24-7 0,0-1 0,1 0 0,-1 1 0,0-1 0,0 0 0,0 0 0,0 1 0,0-1 0,1 0 0,-1 1 0,0-1 0,0 0 0,0 0 0,1 1 0,-1-1 0,0 0 0,1 0 0,-1 0 0,0 1 0,0-1 0,1 0 0,-1 0 0,0 0 0,1 0 0,-1 0 0,0 0 0,1 0 0,-1 0 0,0 0 0,1 0 0,-1 0 0,0 0 0,1 0 0,-1 0 0,1 0 0,57 5 0,173 4 0,530 60-743,147 9-205,-897-77 948,-4 0 0,0-1 0,-1 0 0,1 0 0,12-2 0,-19 2 0,0 0 0,1 0 0,-1 0 0,0 0 0,0 0 0,0 0 0,0-1 0,1 1 0,-1 0 0,0 0 0,0 0 0,0 0 0,0 0 0,0 0 0,1-1 0,-1 1 0,0 0 0,0 0 0,0 0 0,0 0 0,0-1 0,0 1 0,0 0 0,0 0 0,0 0 0,0-1 0,0 1 0,0 0 0,0 0 0,0 0 0,0-1 0,0 1 0,0 0 0,0 0 0,0 0 0,0-1 0,0 1 0,0 0 0,0 0 0,0 0 0,0 0 0,0-1 0,0 1 0,0 0 0,0 0 0,-1 0 0,1 0 0,0-1 0,0 1 0,0 0 0,0 0 0,0 0 0,-1 0 0,1 0 0,-27-19 0,-281-119 1040,182 86-704,-464-185-21,442 167-315,102 46 0,-80-30 0,80 38 0,6 2 0,-54-13 0,77 25 0,0 0 0,0 1 0,0 1 0,-1 1 0,1 0 0,0 1 0,-17 5 0,-120 35 0,134-35 0,-128 45 0,120-41 0,1 2 0,1 0 0,-31 21 0,53-30-59,-1-1 0,1 1-1,0 0 1,0 0-1,0 1 1,1-1 0,-1 1-1,1-1 1,0 1 0,1 0-1,-1 0 1,1 0 0,0 1-1,0-1 1,0 1-1,1-1 1,0 1 0,0-1-1,1 1 1,-1 0 0,1-1-1,1 11 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4T12:48:35.71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259 0 24575,'0'5'0,"-16"23"0,-15 39 0,-9 28 0,-2 14 0,1-1 0,2-3 0,8-8 0,14-22 0,15-23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4T12:49:23.05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24575,'29'1'0,"0"3"0,0 0 0,55 17 0,24 4 0,-62-20 0,83-2 0,-86-4 0,1 2 0,56 9 0,-45-2 0,64 0 0,-33-3 0,12 9 0,-63-8 0,54 3 0,430-8 218,-252-3-1801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4T12:49:29.27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0 877 24575,'689'0'0,"-659"1"0,1 2 0,34 8 0,-32-5 0,58 4 0,638-9 0,-350-3 0,-358 3 0,-14 0 0,0 0 0,0-1 0,0 0 0,0-1 0,7-1 0,-12 2 0,-1 0 0,1-1 0,-1 1 0,1-1 0,-1 0 0,1 1 0,-1-1 0,0 0 0,0 0 0,1 0 0,-1 0 0,0 0 0,0 0 0,0 0 0,0 0 0,0 0 0,0 0 0,0-1 0,0 1 0,-1 0 0,1-1 0,0 1 0,-1-1 0,1 1 0,-1-1 0,0 1 0,1-1 0,-1-1 0,1-23 0,-1 1 0,-2 0 0,0 0 0,-10-40 0,-2-18 0,6-126 0,5 62 0,2 136 0,0 0 0,-1 0 0,-5-19 0,7 30 0,0-1 0,0 1 0,0 0 0,0-1 0,0 1 0,0 0 0,0-1 0,0 1 0,0 0 0,-1-1 0,1 1 0,0 0 0,0-1 0,0 1 0,0 0 0,-1-1 0,1 1 0,0 0 0,0-1 0,0 1 0,-1 0 0,1 0 0,0-1 0,-1 1 0,1 0 0,0 0 0,0-1 0,-1 1 0,1 0 0,0 0 0,-1 0 0,1 0 0,-1 0 0,1-1 0,0 1 0,-1 0 0,-5 14 0,2 24 0,6-15 0,1 0 0,0 0 0,2-1 0,1 1 0,10 26 0,52 106 0,-60-140 0,2-1 0,0-1 0,0 0 0,1 0 0,17 15 0,-24-24 0,0 0 0,0 0 0,1 0 0,-1 0 0,1-1 0,0 1 0,8 4 0,-12-8 0,0 0 0,0 1 0,0-1 0,0 0 0,0 0 0,0 0 0,0 1 0,0-1 0,0 0 0,0 0 0,0 0 0,0-1 0,0 1 0,0 0 0,0 0 0,0 0 0,0-1 0,1 0 0,-1 0 0,1 0 0,-1 0 0,0 0 0,0 0 0,0-1 0,0 1 0,0 0 0,0-1 0,0 1 0,0-1 0,0 1 0,-1-1 0,1 1 0,0-1 0,-1-1 0,7-26 0,-1 0 0,-2 0 0,-1-1 0,-2-50 0,0 37 0,-1-328-1365,-1 309-5461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4T12:49:37.08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299 873 24575,'-1'-2'0,"1"1"0,-1-1 0,0 1 0,1 0 0,-1-1 0,0 1 0,0 0 0,0-1 0,0 1 0,0 0 0,0 0 0,0 0 0,-1 0 0,1 0 0,-2-1 0,2 1 0,0 0 0,-1 1 0,1-1 0,0 0 0,0 0 0,0 0 0,0 0 0,0 0 0,1-1 0,-1 1 0,0 0 0,0 0 0,0-2 0,2 2 0,-1 0 0,1 1 0,-1-1 0,1 0 0,-1 0 0,1 0 0,0 1 0,-1-1 0,1 0 0,0 1 0,0-1 0,-1 1 0,1-1 0,0 1 0,0-1 0,0 1 0,0-1 0,0 1 0,0 0 0,0-1 0,0 1 0,0 0 0,0 0 0,0 0 0,0 0 0,0 0 0,1 0 0,53-8 0,1 3 0,96 3 0,-86 2 0,219 1 0,-341 0 0,-78-1 0,108-1 0,1-1 0,0-1 0,-35-9 0,-8-11 0,-89-45 0,43 18 0,96 42 0,-1 2 0,-37-8 0,49 12 0,-1 1 0,1 0 0,-1 0 0,1 1 0,-1 0 0,1 1 0,-1-1 0,1 2 0,-1-1 0,-11 4 0,16-3 0,0 0 0,0 0 0,1 0 0,-1 0 0,1 0 0,-1 1 0,1-1 0,0 1 0,0-1 0,0 1 0,0 0 0,0 0 0,1 0 0,-1 0 0,-1 5 0,-12 51 0,14-58 0,1 1 0,0-1 0,0 0 0,-1 1 0,1-1 0,0 1 0,0-1 0,1 1 0,-1-1 0,0 0 0,0 1 0,1-1 0,-1 1 0,0-1 0,1 0 0,0 1 0,-1-1 0,1 0 0,0 0 0,0 0 0,-1 1 0,1-1 0,0 0 0,2 1 0,-1 0 0,1-1 0,-1 0 0,0 0 0,1 0 0,-1 0 0,1 0 0,0-1 0,-1 1 0,1-1 0,-1 1 0,1-1 0,3 0 0,5-1 0,0 0 0,0 0 0,0-1 0,-1-1 0,17-5 0,26-14 0,-1-2 0,-1-2 0,80-54 0,-119 70 0,1 2 0,1-1 0,-1 2 0,1-1 0,1 2 0,-1 0 0,1 1 0,0 0 0,1 2 0,-1-1 0,32-1 0,0 3 0,1 2 0,58 9 0,-79-6 0,-1 2 0,1 1 0,-1 1 0,-1 1 0,39 18 0,-62-25 0,0 0 0,0 0 0,0 0 0,0 0 0,-1 0 0,1 0 0,0 1 0,0-1 0,-1 1 0,1-1 0,1 4 0,-3-5 0,0 0 0,0 1 0,0-1 0,0 1 0,0-1 0,0 0 0,0 1 0,0-1 0,0 0 0,0 1 0,0-1 0,0 0 0,-1 0 0,1 1 0,0-1 0,0 0 0,0 1 0,-1-1 0,1 0 0,0 0 0,0 1 0,-1-1 0,1 0 0,0 0 0,-1 0 0,1 1 0,0-1 0,-1 0 0,1 0 0,0 0 0,-1 0 0,1 0 0,0 0 0,-1 0 0,1 0 0,0 0 0,-1 0 0,1 0 0,-1 0 0,-8 1 0,1 0 0,-1-1 0,0 0 0,-14-2 0,-55-13 0,-113-36 0,-3-2 0,182 50 0,1-1 0,-1 0 0,1-1 0,-15-9 0,17 9 0,0 0 0,-1 1 0,1 0 0,-1 1 0,0-1 0,-13-1 0,-62 1 0,163 7 0,92 15 0,-34 15 0,241 94 0,-94-26 0,-226-83 0,50 17 0,202 37 0,-258-67 0,1-2 0,-1-3 0,70-8 0,-93 6 0,-1-2 0,1-2 0,-1 0 0,0-1 0,-1-2 0,0-1 0,43-22 0,-42 18 0,-21 11 0,0 1 0,-1-1 0,1 1 0,-1-2 0,0 1 0,0 0 0,0-1 0,0 0 0,0 0 0,-1-1 0,0 1 0,5-7 0,-9 10 0,1 0 0,-1 0 0,0 0 0,0 0 0,1 1 0,-1-1 0,0 0 0,0 0 0,0 0 0,0 0 0,0 0 0,0 0 0,0 0 0,0 0 0,0 0 0,-1 0 0,1 0 0,0 0 0,-1 1 0,1-1 0,0 0 0,-1 0 0,1 0 0,-1 0 0,0 1 0,0-2 0,-25-16 0,3 8 0,-1 1 0,0 1 0,-1 0 0,0 2 0,-40-4 0,-133-4 0,168 13 0,15 1 0,-105-5 0,-130 11 0,235-3 0,0 0 0,0 0 0,0 2 0,0 0 0,1 0 0,0 2 0,-15 8 0,-94 64 0,72-43 0,-88 58 0,136-92 0,0 0 0,1 0 0,-1-1 0,0 1 0,0-1 0,-1 0 0,1 0 0,0 0 0,0-1 0,0 1 0,-5 0 0,7-2 0,-1 1 0,0 0 0,0-1 0,0 1 0,1-1 0,-1 1 0,0-1 0,1 0 0,-1 0 0,1 0 0,-1 0 0,1 0 0,-1 0 0,1 0 0,-1 0 0,1-1 0,0 1 0,0 0 0,0-1 0,0 1 0,-2-4 0,-56-101 0,-16-25 0,70 123 0,-1 1 0,-1-1 0,1 1 0,-1 1 0,0-1 0,-1 1 0,-11-7 0,-61-29 0,54 30 0,-28-18 0,52 29 0,0-1 0,0 1 0,0-1 0,0 0 0,0 1 0,0-1 0,0 0 0,1 0 0,-1 0 0,1 0 0,-1-1 0,1 1 0,0 0 0,0-1 0,0 1 0,0-1 0,0 1 0,0-1 0,0-2 0,1 1 0,0-1 0,1 1 0,-1 0 0,1 0 0,-1 0 0,1-1 0,0 1 0,1 0 0,-1 0 0,4-7 0,5-5 0,1-1 0,0 1 0,1 1 0,15-16 0,-22 26 0,27-31 0,2-3 0,73-64 0,-83 77 0,-22 23 0,1-1 0,0 1 0,0-1 0,0 1 0,1 0 0,-1 0 0,1 1 0,-1-1 0,1 1 0,6-4 0,4 2 0,-1 0 0,1 1 0,0 0 0,0 1 0,16 0 0,76 2 0,-61 1 0,-14-2 0,1 2 0,-1 2 0,0 1 0,0 1 0,0 2 0,39 13 0,140 58 0,-209-78 0,0 1 0,0-1 0,0 1 0,0-1 0,0 1 0,0-1 0,0 1 0,0-1 0,0 1 0,0 0 0,0 0 0,0 0 0,-1-1 0,1 1 0,0 0 0,0 0 0,-1 0 0,1 0 0,-1 0 0,1 0 0,-1 0 0,1 1 0,-1-1 0,0 0 0,0 0 0,1 0 0,-1 0 0,0 1 0,0-1 0,0 0 0,0 0 0,0 0 0,0 0 0,-1 1 0,1-1 0,0 0 0,-1 0 0,1 0 0,0 0 0,-1 0 0,1 0 0,-1 0 0,0 0 0,1 0 0,-1 0 0,0 0 0,-1 1 0,-5 7 0,0-1 0,0-1 0,-1 1 0,-9 6 0,16-14 0,-35 30 0,9-6 0,-2-1 0,0-1 0,-2-2 0,-35 18 0,14-12 0,37-17 0,0-1 0,-1-1 0,0 0 0,-25 6 0,2-4 0,7-2 0,0 1 0,-33 13 0,51-11 0,14-9 0,1-1 0,-1 1 0,1-1 0,0 1 0,-1-1 0,1 1 0,0-1 0,0 1 0,-1-1 0,1 0 0,0 1 0,0-1 0,-1 0 0,1 0 0,0 1 0,0-1 0,0 0 0,-1 0 0,1 0 0,0 0 0,0 0 0,0 0 0,0 0 0,0-1 0,167 17 0,297 67-267,-5 29-267,150 32 106,-553-133 600,0-3 0,1-2 0,-1-3 0,75-5 1,81-3 172,-30 2-322,-161 1-23,-1-1 0,0-1 0,0 0 0,31-12 0,75-37 0,-59 22 0,-46 20 0,0-1 0,0-1 0,-1-1 0,-1-2 0,27-23 0,-47 38 0,1 1 0,0-1 0,0 1 0,-1-1 0,1 0 0,0 1 0,-1-1 0,1 1 0,0-1 0,-1 0 0,1 0 0,-1 1 0,1-1 0,-1 0 0,0 0 0,1 0 0,-1 0 0,0 1 0,0-1 0,1 0 0,-1 0 0,0 0 0,0 0 0,0 0 0,0 0 0,0 0 0,0 0 0,0 1 0,-1-1 0,1 0 0,0 0 0,0 0 0,-1 0 0,1 0 0,0 0 0,-1 1 0,1-1 0,-1 0 0,1 0 0,-1 1 0,0-1 0,1 0 0,-1 1 0,1-1 0,-1 1 0,0-1 0,0 1 0,1-1 0,-1 1 0,0-1 0,0 1 0,-1-1 0,-6-3 0,-1 1 0,0-1 0,0 2 0,-10-3 0,16 4 0,-307-45 0,119 23 0,-166-7 0,-2 31 0,127 2 0,-337-3 0,514-4 0,-1-3 0,1-1 0,0-4 0,-55-18 0,30 8 0,-210-51-1365,225 56-5461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4T12:49:44.74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24522,'4121'185'0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4T12:49:45.85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24575,'8'1'0,"0"-1"0,0 2 0,0-1 0,-1 1 0,10 3 0,9 3 0,318 90 0,109 27 0,-383-110 0,1-3 0,0-4 0,1-2 0,75-5 0,-120-1 0,1 2 0,44 8 0,12 1 0,366-5 0,-253-9 0,-165 5 0,-18 0 0,-13-1 0,-4 0 0,-22 1-205,1 0-1,0-2 1,-1-1-1,-33-5 1,51 5-133,-112-13-6488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4T12:49:48.04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2 24575,'62'0'0,"-5"-2"0,0 3 0,-1 3 0,98 17 0,138 24 0,-178-31 0,-46-9 0,80-2 0,6 0 0,-46 11 0,-69-7 0,49 2 0,503-8 0,-285-3 0,1046 2-1365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4T12:49:52.65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3298 406 24575,'1'46'0,"-3"0"0,-9 51 0,1-15 0,1 89 0,10-683 0,-2 499 0,1 0 0,-2 1 0,0-1 0,0 0 0,-1 1 0,-1 0 0,0 0 0,-1 0 0,0 0 0,0 0 0,-2 1 0,1 0 0,-10-11 0,12 18 0,1 1 0,-1 0 0,0 0 0,0 0 0,0 1 0,0-1 0,0 1 0,-1 0 0,1 0 0,-1 1 0,1-1 0,-1 1 0,0 0 0,-9-1 0,-6 1 0,-1 0 0,-24 3 0,18-1 0,4 1 0,-1 2 0,-38 10 0,6-2 0,-53 18 0,84-21 0,-1-2 0,0 0 0,0-2 0,-35 3 0,-13-7 0,0-4 0,-143-23 0,-142-55 0,347 78 0,-28-8 0,-52-24 0,64 23 0,0 1 0,-1 1 0,-1 1 0,-30-4 0,-38 6 0,-159 7 0,102 3 0,-861-3 0,1003 2 0,26 4 0,26 5 0,-12-5 0,19 6 0,0-3 0,1-1 0,50 1 0,-61-9-1365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4T12:49:55.30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2564 0 24575,'-61'1'0,"1"2"0,-62 12 0,33-5 0,-2-4 0,-122-7 0,80-2 0,-1565 3 0,1669 0-682,-39 6-1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4T12:48:57.10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524 0 24568,'562'122'0,"-996"254"0,868-752 0,-1518 654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4T12:49:56.78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24575,'357'11'0,"-296"-4"0,0 2 0,-1 3 0,105 34 0,-132-35 0,0-2 0,1-2 0,0-1 0,55 3 0,142-10 0,-95-3 0,-45 3 0,-27-1 0,0 2 0,0 4 0,82 14 0,-44 6 0,124 23 0,-178-43-137,79-3 0,-91-1-954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4T12:50:03.50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6 24510,'4493'0'0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4T12:50:05.89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24575,'2083'0'0,"-1868"16"0,-21 0 0,596-15 0,-381-3 0,-9 2 0,-363 4 342,-21 2-684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4T12:50:09.54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1173 98 24575,'-8'-1'0,"1"0"0,-1 0 0,0 0 0,0-1 0,-7-3 0,-9-2 0,-38-8 0,-10-4 0,0 3 0,-2 4 0,-92-5 0,-176 21 0,300 1 0,0 2 0,-64 19 0,14-3 0,70-14 0,20-4 0,15-3 0,28-4 0,1-3 0,43-10 0,53-6 0,-73 17 0,84-9 0,-87 4 0,0 3 0,1 2 0,-1 3 0,1 3 0,64 10 0,-48-1 0,140-1 0,-189-8 0,0 1 0,0 1 0,-1 1 0,37 13 0,33 5 0,-73-19-1365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4T12:50:18.17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24575,'12'1'0,"0"1"0,-1 1 0,1 0 0,-1 0 0,1 1 0,-1 0 0,-1 1 0,20 12 0,5 1 0,36 15 0,85 26 0,-124-50 0,-1-1 0,1-1 0,1-2 0,-1-1 0,49 0 0,1072-9 127,-667 7-1619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4T12:50:20.22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24537,'1982'0'0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4T12:51:32.12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254 162 24575,'-5'0'0,"-12"5"0,-9 2 0,-5 5 0,-3 0 0,0-1 0,0-4 0,5-7 0,9-15 0,7-15 0,6-7 0,4-9 0,2-1 0,7 7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4T12:51:34.09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24575,'0'0'-8191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4T12:51:44.04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735 805 24575,'-16'-348'0,"0"-16"0,17 403 0,8 47 0,1-3 0,3 276 0,-12-353 0,-2 0 0,1 0 0,0-1 0,-1 1 0,0 0 0,-1-1 0,1 1 0,-1-1 0,0 1 0,0-1 0,-1 0 0,1 0 0,-1 0 0,0 0 0,-1-1 0,1 1 0,-1-1 0,0 0 0,0 0 0,0 0 0,-1 0 0,-7 4 0,-118 80 0,122-81 0,-1-1 0,2 1 0,-1 1 0,-7 9 0,8-9 0,1-1 0,-1 0 0,-1 0 0,-9 7 0,17-14 0,0 1 0,-1-1 0,1 0 0,0 0 0,0 0 0,-1 1 0,1-1 0,0 0 0,-1 0 0,1 0 0,0 0 0,-1 0 0,1 0 0,0 0 0,-1 0 0,1 0 0,0 0 0,-1 0 0,1 0 0,0 0 0,-1 0 0,1 0 0,0 0 0,-1 0 0,1 0 0,0 0 0,-1 0 0,1 0 0,0-1 0,-1 1 0,1 0 0,0 0 0,0 0 0,-1-1 0,-4-13 0,6-27 0,0 34 0,19-593 0,-21 566 0,1 34 0,0 0 0,0-1 0,0 1 0,0-1 0,0 1 0,0 0 0,0-1 0,-1 1 0,1-1 0,0 1 0,0 0 0,0-1 0,0 1 0,-1 0 0,1-1 0,0 1 0,0 0 0,-1-1 0,1 1 0,0 0 0,0 0 0,-1-1 0,1 1 0,0 0 0,-1 0 0,1-1 0,0 1 0,-1 0 0,1 0 0,-1 0 0,1 0 0,0 0 0,-1 0 0,1-1 0,-1 1 0,1 0 0,0 0 0,-1 0 0,1 0 0,-1 0 0,1 1 0,0-1 0,-1 0 0,1 0 0,-1 0 0,1 0 0,0 0 0,-1 0 0,1 1 0,0-1 0,-1 0 0,1 0 0,0 1 0,-1-1 0,1 0 0,0 0 0,-1 1 0,1-1 0,0 1 0,-20 17 0,20-18 0,-10 13 0,1 0 0,0 1 0,-9 21 0,12-23 0,0-1 0,0 0 0,-1 0 0,0-1 0,-1 0 0,0 0 0,-11 10 0,18-19 0,0 0 0,0 0 0,0 0 0,-1 0 0,1 0 0,0 0 0,0 0 0,-1 0 0,1-1 0,0 1 0,-1-1 0,1 1 0,-1-1 0,1 1 0,-1-1 0,1 0 0,-1 0 0,1 0 0,-1 1 0,1-1 0,-1-1 0,1 1 0,-1 0 0,1 0 0,-1-1 0,1 1 0,0-1 0,-1 1 0,1-1 0,-1 1 0,1-1 0,0 0 0,0 0 0,-1 0 0,1 1 0,0-1 0,0-1 0,0 1 0,0 0 0,0 0 0,0 0 0,0 0 0,0-1 0,1 1 0,-2-3 0,-3-7 0,0 0 0,0 0 0,2-1 0,-5-18 0,6 23 0,-13-59 0,3-1 0,-6-116 0,18 182 0,-2-26 0,-2 22 0,-2 15 0,-52 137 0,23-62 0,20-46 0,-27 48 0,40-83 0,0 1 0,1-1 0,-1 1 0,1-1 0,-1 1 0,2-1 0,-1 1 0,0 0 0,1 0 0,0-1 0,0 1 0,0 0 0,2 6 0,1 7 0,2 0 0,7 21 0,0-1 0,9 23 288,-14-42-701,-1 0 0,0 1-1,3 24 1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4T12:51:49.05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31 651 24360,'-31'-651'0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4T12:48:49.04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0 848 24575,'61'0'0,"-19"2"0,0-3 0,0-1 0,51-10 0,-41 5 0,-1 1 0,1 3 0,68 3 0,70-3 0,-177 0 0,0 0 0,0 0 0,0-2 0,0 0 0,-1 0 0,0-1 0,23-14 0,32-15 0,-66 34 0,132-48 0,-111 43 0,0 1 0,0 1 0,0 1 0,29 0 0,475 3 0,-215 2 0,-291-3 0,-1-1 0,1-1 0,22-6 0,-20 3 0,42-3 0,-61 8 0,39-1 0,79-15 0,-65 3 0,-24 6 0,2 0 0,-1 2 0,47-2 0,-50 8 0,24-1 0,0-2 0,57-10 0,75-19 0,-153 27 0,67 0 0,-17 2 0,-62 0 0,40-11 0,-15 3 0,-40 10 0,43-12 0,-46 12 0,0 0 0,0 0 0,0 0 0,0 0 0,0-1 0,-1 1 0,1-1 0,0 0 0,-1 0 0,0 0 0,1 0 0,-1-1 0,2-1 0,-4 3 0,0 0 0,0 1 0,1-1 0,-1 1 0,0-1 0,0 1 0,0-1 0,0 0 0,-1 1 0,1-1 0,0 1 0,0-1 0,0 0 0,0 1 0,-1-1 0,1 1 0,0-1 0,0 1 0,-1-1 0,1 1 0,0-1 0,-1 1 0,1 0 0,0-1 0,-1 1 0,1-1 0,-1 1 0,1 0 0,-1-1 0,1 1 0,-1 0 0,1-1 0,-1 1 0,1 0 0,-1 0 0,0 0 0,1 0 0,-1-1 0,1 1 0,-1 0 0,1 0 0,-1 0 0,-1 0 0,-27-4 0,14 5 0,-1 1 0,1 0 0,0 1 0,0 1 0,0 1 0,0 0 0,0 1 0,-19 10 0,9-5 0,-38 13 0,19-10 0,27-8 0,0-1 0,-23 4 0,35-8 0,-1 0 0,0-1 0,0 0 0,-1 0 0,1 0 0,1-1 0,-1 0 0,0 0 0,0-1 0,-10-3 0,6 1 0,-7-3 0,0-1 0,1 0 0,-17-11 0,29 16 0,0 0 0,0 0 0,0-1 0,1 1 0,-1-1 0,1 0 0,0 0 0,0 0 0,0 0 0,0 0 0,1-1 0,0 1 0,0-1 0,0 0 0,-2-9 0,1-2 0,1-1 0,1 1 0,1-1 0,0 1 0,2-1 0,4-25 0,30-97 0,-25 101 0,18-47-1365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4T12:51:51.72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24575,'0'0'-8191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4T12:51:52.33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24575,'0'0'-8191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4T12:51:57.53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24575,'0'0'-8191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4T12:48:51.84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24575,'1'20'0,"2"0"0,0-1 0,1 1 0,1 0 0,9 22 0,-5-17 0,2 0 0,0-1 0,2 0 0,0-1 0,1 0 0,2-1 0,31 34 0,-38-49 0,1 1 0,0-2 0,0 1 0,1-1 0,0-1 0,0 0 0,0 0 0,1-1 0,17 3 0,31 13 0,-38-9 0,-1 1 0,0 1 0,0 0 0,-2 2 0,27 24 0,9 6 0,-49-40 0,0-1 0,1 0 0,0-1 0,0 0 0,0 0 0,0 0 0,1-1 0,-1 0 0,1-1 0,13 2 0,-2-2 0,0-1 0,0 0 0,23-4 0,-39 4 0,0-1 0,-1 0 0,1 1 0,0-1 0,0 0 0,0 0 0,-1 0 0,1-1 0,-1 1 0,1-1 0,-1 1 0,1-1 0,-1 0 0,0 0 0,0 0 0,0 0 0,0 0 0,0 0 0,0-1 0,-1 1 0,1-1 0,-1 1 0,0-1 0,1 0 0,0-4 0,1-5 0,-1 0 0,0 0 0,0 0 0,-1-23 0,-1 21 0,-5-334 0,4 344 0,0-1 0,0 1 0,0 0 0,0 0 0,-1 0 0,0 0 0,1 0 0,-2 0 0,1 0 0,0 0 0,-1 1 0,0-1 0,1 1 0,-1 0 0,-6-5 0,8 7 0,0 0 0,-1 0 0,1 0 0,-1 0 0,0 0 0,1 0 0,-1 0 0,0 1 0,0-1 0,1 1 0,-1-1 0,0 1 0,0 0 0,0-1 0,0 1 0,1 0 0,-1 0 0,0 0 0,0 1 0,0-1 0,0 0 0,0 1 0,1-1 0,-1 1 0,0 0 0,0-1 0,1 1 0,-1 0 0,1 0 0,-1 0 0,1 0 0,-1 1 0,1-1 0,-1 0 0,1 0 0,0 1 0,0-1 0,-2 3 0,-1 4 0,0 0 0,1 0 0,0 0 0,0 0 0,1 1 0,0-1 0,0 1 0,1-1 0,0 1 0,1-1 0,0 17 0,0-3 0,2 276 0,-2-291 0,1 1 0,0-1 0,0 0 0,1 0 0,0 0 0,0 0 0,0-1 0,1 1 0,5 8 0,-6-11 0,1-1 0,-1 0 0,1 0 0,0 0 0,0-1 0,0 1 0,0-1 0,0 1 0,0-1 0,1 0 0,-1 0 0,1-1 0,0 1 0,-1-1 0,1 0 0,0 0 0,0 0 0,6 1 0,20 0-1365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4T12:49:00.92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2387 66 24575,'-184'15'0,"25"0"0,-593-12 0,387-6 0,288 5 0,42 0 0,0-1 0,0-2 0,0-1 0,0-2 0,-55-13 0,27-6 0,34 12 0,-43-11 0,11 12-37,-1 3-1,1 3 0,-89 5 1,64 1-1178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4T12:49:02.86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437 36 24575,'-134'42'0,"-101"37"0,170-57 0,62-22 0,7-3 0,13-10 0,29-13 0,186-67 0,-183 75 0,-28 12 0,-1 0 0,1 1 0,1 2 0,38-3 0,90 8 0,-57 1 0,-74-3 0,22-1 0,1 2 0,-1 2 0,61 12 0,25 11 0,-105-21-273,0 0 0,1-2 0,-1 0 0,24-1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4T12:48:08.99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1324 1079 24575,'56'-14'0,"-1"-3"0,56-23 0,-87 26 0,-24 14 0,0 0 0,0 0 0,0 0 0,0 0 0,-1 0 0,1 0 0,0 0 0,0-1 0,0 1 0,-1 0 0,1 0 0,0 0 0,0 0 0,0 0 0,0 0 0,0 0 0,-1-1 0,1 1 0,0 0 0,0 0 0,0 0 0,0 0 0,0 0 0,0-1 0,0 1 0,-1 0 0,1 0 0,0 0 0,0-1 0,0 1 0,0 0 0,0 0 0,0 0 0,0 0 0,0-1 0,0 1 0,0 0 0,0 0 0,0 0 0,0-1 0,0 1 0,0 0 0,0 0 0,0 0 0,1 0 0,-1-1 0,0 1 0,0 0 0,0 0 0,0 0 0,0 0 0,0-1 0,0 1 0,1 0 0,-1 0 0,0 0 0,0 0 0,0 0 0,1-1 0,-23 4 0,-86 27 0,-137 59 0,142-49 0,38-15 0,-1-4 0,-1-2 0,-1-2 0,-79 7 0,-120-10 0,264-14 0,-43-4 0,45 4 0,-1 0 0,1 0 0,-1 0 0,1-1 0,-1 1 0,1-1 0,-1 1 0,1-1 0,-1 1 0,1-1 0,0 0 0,-1 0 0,1 0 0,0 0 0,0 0 0,0 0 0,-1 0 0,1 0 0,0 0 0,0 0 0,1-1 0,-2 0 0,2 0 0,0 1 0,0 0 0,0 0 0,0 0 0,1 0 0,-1 0 0,0 0 0,1 0 0,-1 0 0,1 0 0,-1 0 0,1 0 0,-1 0 0,1 0 0,0 0 0,0 0 0,-1 0 0,1 1 0,0-1 0,0 0 0,0 1 0,0-1 0,1 0 0,24-18 0,0 1 0,1 2 0,45-21 0,16-8 0,218-151 0,-9-25 0,-120 88 0,-100 77 0,149-121 0,-200 150 0,-26 27 0,0 0 0,0 0 0,1 0 0,-1-1 0,0 1 0,0 0 0,0 0 0,0 0 0,0 0 0,0-1 0,1 1 0,-1 0 0,0 0 0,0 0 0,0-1 0,0 1 0,0 0 0,0 0 0,0-1 0,0 1 0,0 0 0,0 0 0,0 0 0,0-1 0,0 1 0,0 0 0,0 0 0,0 0 0,0-1 0,0 1 0,-1 0 0,1 0 0,0 0 0,0-1 0,0 1 0,0 0 0,0 0 0,0 0 0,-1 0 0,1-1 0,0 1 0,0 0 0,0 0 0,0 0 0,-1 0 0,1 0 0,0 0 0,0 0 0,0-1 0,-1 1 0,1 0 0,0 0 0,0 0 0,0 0 0,-1 0 0,1 0 0,0 0 0,-1 0 0,-4 0 0,0 0 0,0 0 0,-1 1 0,1 0 0,0 0 0,0 0 0,0 0 0,0 1 0,0 0 0,0 0 0,-5 3 0,-56 34 0,57-32 0,-104 66 0,-392 242-354,-185 116-767,474-284 1121,192-125 0,24-22 0,0 0 0,0 0 0,0 1 0,0-1 0,0 0 0,0 0 0,1 0 0,-1 1 0,0-1 0,0 0 0,0 0 0,0 0 0,0 1 0,1-1 0,-1 0 0,0 0 0,0 0 0,0 0 0,1 0 0,-1 0 0,0 1 0,0-1 0,0 0 0,1 0 0,-1 0 0,0 0 0,0 0 0,1 0 0,-1 0 0,0 0 0,0 0 0,1 0 0,-1 0 0,0 0 0,0 0 0,0 0 0,1 0 0,-1 0 0,0 0 0,0 0 0,1-1 0,-1 1 0,0 0 0,0 0 0,0 0 0,1 0 0,-1 0 0,0-1 0,0 1 0,0 0 0,1 0 0,54-21 0,-51 19 0,80-37 790,141-89 0,69-74-969,-257 176 253,327-224-74,-242 174 0,135-63 0,-239 132 0,-18 7 0,0 0 0,0 0 0,0 0 0,0 0 0,0 0 0,0 0 0,0 0 0,0 0 0,0 0 0,0 0 0,0 0 0,0 1 0,0-1 0,0 0 0,0 0 0,0 0 0,0 0 0,0 0 0,0 0 0,0 0 0,0 0 0,0 0 0,0 0 0,0 0 0,0 0 0,0 0 0,1 0 0,-1 0 0,0 0 0,0 0 0,0 0 0,0 0 0,0 0 0,0 0 0,0 0 0,0 0 0,-24 15 0,-55 25 0,-87 39 0,161-77 0,1-1 0,-1 0 0,1 1 0,0 0 0,-1 0 0,1 0 0,0 0 0,0 1 0,0 0 0,-4 3 0,8-5 0,0-1 0,1 0 0,-1 0 0,0 0 0,0 1 0,0-1 0,0 0 0,1 0 0,-1 0 0,0 0 0,0 0 0,1 1 0,-1-1 0,0 0 0,0 0 0,1 0 0,-1 0 0,0 0 0,0 0 0,1 0 0,-1 0 0,0 0 0,0 0 0,1 0 0,-1 0 0,0 0 0,0 0 0,1 0 0,-1 0 0,0 0 0,0 0 0,0 0 0,1-1 0,-1 1 0,0 0 0,0 0 0,1 0 0,-1 0 0,0 0 0,0-1 0,0 1 0,0 0 0,1 0 0,38-14 0,72-37 0,-108 50 0,15-10 0,-31 12 0,-33 14 0,-33 26 0,-119 84 0,134-82 0,-98 69 0,140-91 0,22-21 0,-1 0 0,1 0 0,0 0 0,0 0 0,0 0 0,0 0 0,-1 1 0,1-1 0,0 0 0,0 0 0,0 0 0,0 0 0,0 1 0,-1-1 0,1 0 0,0 0 0,0 0 0,0 1 0,0-1 0,0 0 0,0 0 0,0 0 0,0 1 0,0-1 0,0 0 0,0 0 0,0 1 0,0-1 0,0 0 0,0 0 0,0 0 0,0 1 0,0-1 0,0 0 0,0 0 0,0 0 0,1 1 0,-1-1 0,0 0 0,0 0 0,0 0 0,0 1 0,0-1 0,1 0 0,2 0 0,1 0 0,-1-1 0,1 1 0,-1-1 0,1 1 0,-1-1 0,0-1 0,1 1 0,4-3 0,92-45 0,-63 29 0,313-158-293,445-245-526,-549 263 819,-214 132-16,-26 17 43,-6 11-19,-1 0 0,0 0-1,1-1 1,-1 1-1,0 0 1,1 0-1,-1 0 1,0 0 0,1 0-1,-1 0 1,0 0-1,1 0 1,-1 0-1,0 0 1,0 0 0,1 0-1,-1 0 1,0 1-1,1-1 1,-1 0-1,1 1 1,-2-1 0,-18 8 233,0 1 0,0 0 0,-31 21 0,-40 20-279,-8-8 38,-188 51 0,-113-4 0,311-72 0,-120 7 0,223-28 0,0-1 0,0 0 0,-1-1 0,14-9 0,11-3 0,-16 8 0,168-84 0,-339 163 0,-136 77 0,144-59 0,102-59 0,-2-3 0,-79 38 0,101-55 0,1 2 0,0 0 0,1 1 0,-22 18 0,38-28 0,1-1 0,-1 0 0,1 1 0,-1-1 0,1 0 0,-1 1 0,1-1 0,-1 1 0,1-1 0,-1 1 0,1-1 0,0 1 0,-1-1 0,1 1 0,0 0 0,-1-1 0,1 1 0,0-1 0,0 1 0,0 0 0,-1-1 0,1 1 0,0 0 0,0-1 0,0 1 0,0-1 0,0 1 0,0 0 0,0-1 0,0 1 0,1 0 0,-1-1 0,0 1 0,0 0 0,0-1 0,1 1 0,0 0 0,22 15 0,3-5 0,0-2 0,0-1 0,1-1 0,37 5 0,-22-4 0,47 7 0,0-3 0,162-1 0,-251-11 0,14 0 0,-1 0 0,0 1 0,17 2 0,-29-3 0,-1 0 0,0 0 0,1 0 0,-1 0 0,0 0 0,1 0 0,-1 1 0,0-1 0,1 0 0,-1 0 0,0 0 0,1 0 0,-1 0 0,0 0 0,0 1 0,1-1 0,-1 0 0,0 0 0,0 0 0,1 1 0,-1-1 0,0 0 0,0 0 0,0 1 0,1-1 0,-1 0 0,0 0 0,0 1 0,0-1 0,0 0 0,0 1 0,0-1 0,1 0 0,-1 1 0,0-1 0,0 0 0,0 1 0,0-1 0,0 0 0,0 1 0,-12 12 0,-22 8 0,-105 39 0,-20 11 0,144-64 0,0-1 0,-31 9 0,2-1 0,28-3 111,17-7-323,10-4-1052,5-3-5562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4T12:48:05.21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1422 760 24575,'-38'1'0,"-46"9"0,-34 2 0,35-13 0,-113-15 0,-84-29 0,101 15 0,-110-15 0,279 43 0,-28-6 0,36 8 0,1-1 0,0 1 0,-1 0 0,1-1 0,0 0 0,-1 1 0,1-1 0,0 0 0,-1 0 0,1 0 0,0 0 0,0 0 0,0 0 0,0 0 0,0 0 0,0 0 0,0 0 0,1 0 0,-2-3 0,2 4 0,0-1 0,0 0 0,0 1 0,0-1 0,0 0 0,0 1 0,0-1 0,0 0 0,0 1 0,1-1 0,-1 1 0,0-1 0,0 0 0,1 1 0,-1-1 0,0 1 0,1-1 0,-1 1 0,1-1 0,-1 1 0,1-1 0,-1 1 0,1-1 0,-1 1 0,1 0 0,-1-1 0,1 1 0,-1 0 0,2-1 0,7-3 0,1 0 0,0 0 0,1 1 0,-1 0 0,1 0 0,-1 1 0,1 1 0,0 0 0,-1 1 0,1 0 0,11 1 0,-18-1 0,49 2 2,-1 1 0,63 14 0,101 33-48,-121-27-63,765 199-635,-777-197 744,-15-4 0,141 24 0,-197-43 149,1-1 0,0-1 0,-1 0-1,18-3 1,-30 3-144,0 0 0,0 0 0,0 0-1,0 0 1,0-1 0,0 1 0,-1 0 0,1 0-1,0 0 1,0 0 0,0 0 0,0 0 0,0 0-1,0 0 1,0 0 0,1 0 0,-1 0 0,0-1-1,0 1 1,0 0 0,0 0 0,0 0-1,0 0 1,0 0 0,0 0 0,0 0 0,0 0-1,0 0 1,0 0 0,0 0 0,0 0 0,0 0-1,0 0 1,-18-4-31,6 3 38,-212-44-12,-315-105 0,495 136 0,-31-10 0,1-2 0,-125-64 0,197 89 0,-1-1 0,1 1 0,0-1 0,0 1 0,0-1 0,0 0 0,0 0 0,0 0 0,-2-3 0,4 5 0,0-1 0,-1 0 0,1 1 0,0-1 0,0 1 0,0-1 0,-1 0 0,1 1 0,0-1 0,0 1 0,0-1 0,0 0 0,0 1 0,0-1 0,0 0 0,0 1 0,0-1 0,1 0 0,-1 1 0,0-1 0,0 1 0,0-1 0,1 0 0,-1 1 0,1-1 0,2-2 0,0 0 0,0 1 0,0 0 0,1-1 0,-1 1 0,1 1 0,-1-1 0,1 0 0,-1 1 0,1 0 0,8-2 0,62-12 0,109-8 0,-155 20 0,770-64 0,-757 61 0,-80 2 0,-409 3 0,42 1 0,369 0 0,18 1 0,-1-1 0,0-1 0,1-1 0,0 0 0,-1-2 0,1 0 0,-22-8 0,40 12 0,0 0 0,0-1 0,1 1 0,-1-1 0,0 1 0,0-1 0,0 1 0,0-1 0,0 1 0,0-1 0,1 0 0,-1 0 0,0 1 0,1-1 0,-1 0 0,0 0 0,1 0 0,-1 0 0,1 0 0,0 0 0,-1-1 0,1 1 0,0 0 0,0 0 0,1 0 0,-1 0 0,1 0 0,-1 0 0,1 0 0,-1 1 0,1-1 0,0 0 0,-1 0 0,1 1 0,0-1 0,-1 0 0,1 1 0,0-1 0,0 1 0,0-1 0,0 1 0,0-1 0,-1 1 0,1-1 0,0 1 0,2-1 0,5-1 0,0 0 0,-1 0 0,1 0 0,0 1 0,0 0 0,0 0 0,0 1 0,11 1 0,75 13 0,-89-13 0,773 209 0,-757-203 0,-12-5 0,0 0 0,-1 1 0,0 0 0,1 0 0,-1 1 0,0 0 0,-1 0 0,13 10 0,-19-13 0,-1-1 0,0 0 0,1 1 0,-1-1 0,1 0 0,-1 1 0,0-1 0,1 1 0,-1-1 0,0 1 0,1-1 0,-1 0 0,0 1 0,0-1 0,0 1 0,1-1 0,-1 1 0,0 0 0,0-1 0,0 1 0,0-1 0,0 1 0,0-1 0,0 1 0,0-1 0,0 1 0,0-1 0,0 1 0,-1-1 0,1 1 0,0-1 0,0 1 0,0-1 0,-1 1 0,1-1 0,0 1 0,-1-1 0,0 1 0,-19 11 0,6-8 0,0-1 0,0 0 0,0-1 0,-1-1 0,1 0 0,-25-2 0,20 1 0,-364-28 0,-3-30 0,337 50 0,3 1 0,4 1 0,1-1 0,-42-14 0,59 9 0,24 11 0,0 1 0,-1-1 0,1 1 0,0 0 0,-1-1 0,1 1 0,0-1 0,0 1 0,-1-1 0,1 1 0,0-1 0,0 1 0,0-1 0,0 1 0,0-1 0,-1 1 0,1-1 0,0 0 0,0 1 0,0-1 0,1 1 0,-1-1 0,0 1 0,0-1 0,0 1 0,0-1 0,0 1 0,1-1 0,-1 1 0,0-1 0,0 1 0,1-1 0,-1 1 0,0 0 0,1-1 0,-1 1 0,0-1 0,1 1 0,-1 0 0,1-1 0,-1 1 0,1 0 0,-1-1 0,1 1 0,0 0 0,3-3 0,-1 1 0,1 0 0,1 0 0,-1 1 0,0-1 0,0 1 0,1 0 0,-1 0 0,0 0 0,9 0 0,43 0 0,1 3 0,88 14 0,-117-12 0,473 71 0,-486-72 0,6 0 0,0 1 0,0 1 0,0 1 0,27 11 0,-48-17 0,1 0 0,-1 1 0,1-1 0,-1 0 0,1 0 0,-1 0 0,1 0 0,-1 1 0,1-1 0,-1 0 0,1 0 0,-1 1 0,1-1 0,-1 0 0,1 1 0,-1-1 0,1 1 0,-1-1 0,0 0 0,1 1 0,-1-1 0,0 1 0,0-1 0,1 1 0,-1-1 0,0 1 0,0-1 0,0 1 0,1-1 0,-1 1 0,0 0 0,0-1 0,0 1 0,0-1 0,0 1 0,0 0 0,-1 0 0,-1 0 0,1 1 0,0-1 0,-1-1 0,1 1 0,0 0 0,-1 0 0,1 0 0,-1-1 0,1 1 0,-1-1 0,-1 1 0,-20 5 0,0-2 0,0-1 0,0 0 0,-28-1 0,15-1 0,-238 8 0,-508-51 0,746 38 0,11 2 0,-36-9 0,60 11 0,1 0 0,-1 0 0,1 0 0,-1 0 0,1 0 0,-1 0 0,1 0 0,0 0 0,-1 0 0,1-1 0,-1 1 0,1 0 0,-1 0 0,1 0 0,0-1 0,-1 1 0,1 0 0,0-1 0,-1 1 0,1 0 0,0 0 0,-1-1 0,1 1 0,0-1 0,0 1 0,-1 0 0,1-1 0,0 1 0,0-1 0,0 1 0,0 0 0,-1-1 0,1 1 0,0-1 0,0 1 0,0-1 0,13-12 0,28-7 0,-2 9 0,0 1 0,0 3 0,1 1 0,0 1 0,55 2 0,-37 0 0,721-9 0,-720 12 0,-119 1 0,-1200 1 0,1246-1 0,10-1 0,-1 1 0,1-1 0,0 0 0,0-1 0,-1 1 0,1-1 0,0 1 0,0-1 0,-1 0 0,-5-3 0,10 4 0,0-1 0,0 1 0,0 0 0,-1 0 0,1-1 0,0 1 0,0 0 0,0-1 0,0 1 0,0 0 0,0 0 0,0-1 0,-1 1 0,1 0 0,0-1 0,0 1 0,0 0 0,0-1 0,1 1 0,-1 0 0,0-1 0,0 1 0,0 0 0,0-1 0,0 1 0,0 0 0,0-1 0,0 1 0,1 0 0,-1 0 0,0-1 0,0 1 0,0 0 0,1 0 0,-1-1 0,0 1 0,0 0 0,1 0 0,-1 0 0,0-1 0,1 1 0,-1 0 0,0 0 0,1 0 0,7-6 0,0 0 0,1 0 0,0 1 0,0 0 0,0 1 0,18-6 0,68-13 0,203-19 0,-223 34 0,884-99-1203,-901 101 1203,-15 3 0,0-3 0,58-14 0,-101 20 0,1 0 0,-1 0 0,0 0 0,1 0 0,-1 0 0,0 0 0,1 0 0,-1 0 0,1 0 0,-1-1 0,0 1 0,1 0 0,-1 0 0,0 0 0,1-1 0,-1 1 0,0 0 0,1 0 0,-1-1 0,0 1 0,0 0 0,1 0 0,-1-1 0,0 1 0,0 0 0,1-1 0,-1 1 0,0 0 0,0-1 0,0 1 0,0-1 0,0 0 0,-17-5 0,-45-3 0,-121 1 0,119 7 0,-1065-4-118,574 7 76,830-4 42,-10-8-118,1333-158-459,-1441 141 616,-149 26-37,1 0-1,-1-1 0,0 0 1,0 0-1,0-1 1,11-5-1,-19 7-1,-1 1 0,1-1 0,0 1 0,-1-1 0,1 1 0,-1 0 0,1-1 0,-1 1 0,1 0 0,-1-1 0,1 1 0,-1 0 0,1-1 0,-1 1 0,0 0 0,1 0 0,-1 0 0,1 0 0,-1 0 0,0 0 0,1 0 0,-1 0 0,1 0 0,-1 0 0,0 0 0,1 0 0,-2 0 0,-57 0 0,-155 13 0,-456 55-1370,-1 39 2514,548-78-1903,46-6-4438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4T12:48:05.62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884 0 24575,'-4'1'0,"0"0"0,0 0 0,1 0 0,-1 0 0,0 0 0,1 1 0,-1 0 0,1 0 0,0 0 0,-1 0 0,-4 5 0,-13 7 0,-16 4 0,-67 22 0,8-4 0,-172 94 0,1-5 0,227-104 0,38-18 0,25-13 0,57-24 0,164-44 0,-240 77 0,27-9-1365,-8-1-5461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406770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13" Type="http://schemas.openxmlformats.org/officeDocument/2006/relationships/image" Target="../media/image9.png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12" Type="http://schemas.openxmlformats.org/officeDocument/2006/relationships/customXml" Target="../ink/ink4.xml"/><Relationship Id="rId1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6" Type="http://schemas.openxmlformats.org/officeDocument/2006/relationships/customXml" Target="../ink/ink6.xml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1.xml"/><Relationship Id="rId11" Type="http://schemas.openxmlformats.org/officeDocument/2006/relationships/image" Target="../media/image8.png"/><Relationship Id="rId5" Type="http://schemas.openxmlformats.org/officeDocument/2006/relationships/image" Target="../media/image5.png"/><Relationship Id="rId15" Type="http://schemas.openxmlformats.org/officeDocument/2006/relationships/image" Target="../media/image10.png"/><Relationship Id="rId10" Type="http://schemas.openxmlformats.org/officeDocument/2006/relationships/customXml" Target="../ink/ink3.xml"/><Relationship Id="rId4" Type="http://schemas.openxmlformats.org/officeDocument/2006/relationships/image" Target="../media/image4.png"/><Relationship Id="rId9" Type="http://schemas.openxmlformats.org/officeDocument/2006/relationships/image" Target="../media/image7.png"/><Relationship Id="rId14" Type="http://schemas.openxmlformats.org/officeDocument/2006/relationships/customXml" Target="../ink/ink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customXml" Target="../ink/ink9.xml"/><Relationship Id="rId13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12" Type="http://schemas.openxmlformats.org/officeDocument/2006/relationships/customXml" Target="../ink/ink1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customXml" Target="../ink/ink8.xml"/><Relationship Id="rId11" Type="http://schemas.openxmlformats.org/officeDocument/2006/relationships/image" Target="../media/image20.png"/><Relationship Id="rId5" Type="http://schemas.openxmlformats.org/officeDocument/2006/relationships/image" Target="../media/image17.png"/><Relationship Id="rId10" Type="http://schemas.openxmlformats.org/officeDocument/2006/relationships/customXml" Target="../ink/ink10.xml"/><Relationship Id="rId4" Type="http://schemas.openxmlformats.org/officeDocument/2006/relationships/customXml" Target="../ink/ink7.xml"/><Relationship Id="rId9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13" Type="http://schemas.openxmlformats.org/officeDocument/2006/relationships/customXml" Target="../ink/ink12.xml"/><Relationship Id="rId18" Type="http://schemas.openxmlformats.org/officeDocument/2006/relationships/image" Target="../media/image34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svg"/><Relationship Id="rId17" Type="http://schemas.openxmlformats.org/officeDocument/2006/relationships/customXml" Target="../ink/ink14.xml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sv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5" Type="http://schemas.openxmlformats.org/officeDocument/2006/relationships/customXml" Target="../ink/ink13.xml"/><Relationship Id="rId10" Type="http://schemas.openxmlformats.org/officeDocument/2006/relationships/image" Target="../media/image29.svg"/><Relationship Id="rId4" Type="http://schemas.openxmlformats.org/officeDocument/2006/relationships/image" Target="../media/image23.svg"/><Relationship Id="rId9" Type="http://schemas.openxmlformats.org/officeDocument/2006/relationships/image" Target="../media/image28.png"/><Relationship Id="rId14" Type="http://schemas.openxmlformats.org/officeDocument/2006/relationships/image" Target="../media/image3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customXml" Target="../ink/ink17.xml"/><Relationship Id="rId13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7.png"/><Relationship Id="rId12" Type="http://schemas.openxmlformats.org/officeDocument/2006/relationships/customXml" Target="../ink/ink19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6.xml"/><Relationship Id="rId11" Type="http://schemas.openxmlformats.org/officeDocument/2006/relationships/image" Target="../media/image39.png"/><Relationship Id="rId5" Type="http://schemas.openxmlformats.org/officeDocument/2006/relationships/image" Target="../media/image36.png"/><Relationship Id="rId15" Type="http://schemas.openxmlformats.org/officeDocument/2006/relationships/image" Target="../media/image41.png"/><Relationship Id="rId10" Type="http://schemas.openxmlformats.org/officeDocument/2006/relationships/customXml" Target="../ink/ink18.xml"/><Relationship Id="rId4" Type="http://schemas.openxmlformats.org/officeDocument/2006/relationships/customXml" Target="../ink/ink15.xml"/><Relationship Id="rId9" Type="http://schemas.openxmlformats.org/officeDocument/2006/relationships/image" Target="../media/image38.png"/><Relationship Id="rId14" Type="http://schemas.openxmlformats.org/officeDocument/2006/relationships/customXml" Target="../ink/ink20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svg"/><Relationship Id="rId13" Type="http://schemas.openxmlformats.org/officeDocument/2006/relationships/customXml" Target="../ink/ink22.xml"/><Relationship Id="rId18" Type="http://schemas.openxmlformats.org/officeDocument/2006/relationships/image" Target="../media/image53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12" Type="http://schemas.openxmlformats.org/officeDocument/2006/relationships/image" Target="../media/image50.png"/><Relationship Id="rId17" Type="http://schemas.openxmlformats.org/officeDocument/2006/relationships/customXml" Target="../ink/ink24.xml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52.png"/><Relationship Id="rId20" Type="http://schemas.openxmlformats.org/officeDocument/2006/relationships/image" Target="../media/image54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5.svg"/><Relationship Id="rId11" Type="http://schemas.openxmlformats.org/officeDocument/2006/relationships/customXml" Target="../ink/ink21.xml"/><Relationship Id="rId5" Type="http://schemas.openxmlformats.org/officeDocument/2006/relationships/image" Target="../media/image44.png"/><Relationship Id="rId15" Type="http://schemas.openxmlformats.org/officeDocument/2006/relationships/customXml" Target="../ink/ink23.xml"/><Relationship Id="rId10" Type="http://schemas.openxmlformats.org/officeDocument/2006/relationships/image" Target="../media/image49.svg"/><Relationship Id="rId19" Type="http://schemas.openxmlformats.org/officeDocument/2006/relationships/customXml" Target="../ink/ink25.xml"/><Relationship Id="rId4" Type="http://schemas.openxmlformats.org/officeDocument/2006/relationships/image" Target="../media/image43.png"/><Relationship Id="rId9" Type="http://schemas.openxmlformats.org/officeDocument/2006/relationships/image" Target="../media/image48.png"/><Relationship Id="rId14" Type="http://schemas.openxmlformats.org/officeDocument/2006/relationships/image" Target="../media/image5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customXml" Target="../ink/ink30.xml"/><Relationship Id="rId3" Type="http://schemas.openxmlformats.org/officeDocument/2006/relationships/image" Target="../media/image55.png"/><Relationship Id="rId7" Type="http://schemas.openxmlformats.org/officeDocument/2006/relationships/customXml" Target="../ink/ink27.xml"/><Relationship Id="rId12" Type="http://schemas.openxmlformats.org/officeDocument/2006/relationships/image" Target="../media/image6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7.png"/><Relationship Id="rId11" Type="http://schemas.openxmlformats.org/officeDocument/2006/relationships/customXml" Target="../ink/ink29.xml"/><Relationship Id="rId5" Type="http://schemas.openxmlformats.org/officeDocument/2006/relationships/customXml" Target="../ink/ink26.xml"/><Relationship Id="rId15" Type="http://schemas.openxmlformats.org/officeDocument/2006/relationships/customXml" Target="../ink/ink32.xml"/><Relationship Id="rId10" Type="http://schemas.openxmlformats.org/officeDocument/2006/relationships/image" Target="../media/image59.png"/><Relationship Id="rId4" Type="http://schemas.openxmlformats.org/officeDocument/2006/relationships/image" Target="../media/image56.png"/><Relationship Id="rId9" Type="http://schemas.openxmlformats.org/officeDocument/2006/relationships/customXml" Target="../ink/ink28.xml"/><Relationship Id="rId14" Type="http://schemas.openxmlformats.org/officeDocument/2006/relationships/customXml" Target="../ink/ink3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00918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Salary Prediction using Linear Regression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766905"/>
            <a:ext cx="75564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                     Techno India University</a:t>
            </a:r>
          </a:p>
          <a:p>
            <a:pPr marL="0" indent="0" algn="l">
              <a:lnSpc>
                <a:spcPts val="35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                     By Pranav Kumar Dubey </a:t>
            </a:r>
          </a:p>
          <a:p>
            <a:pPr marL="0" indent="0" algn="l">
              <a:lnSpc>
                <a:spcPts val="35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                      I’d - 231003003221 </a:t>
            </a:r>
          </a:p>
          <a:p>
            <a:pPr marL="0" indent="0" algn="l">
              <a:lnSpc>
                <a:spcPts val="3550"/>
              </a:lnSpc>
              <a:buNone/>
            </a:pPr>
            <a:endParaRPr lang="en-US" sz="2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901303"/>
            <a:ext cx="7556421" cy="19138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Introduction: Predicting Salaries with Linear Regression</a:t>
            </a:r>
            <a:endParaRPr lang="en-US" sz="4000" dirty="0"/>
          </a:p>
        </p:txBody>
      </p:sp>
      <p:sp>
        <p:nvSpPr>
          <p:cNvPr id="4" name="Text 1"/>
          <p:cNvSpPr/>
          <p:nvPr/>
        </p:nvSpPr>
        <p:spPr>
          <a:xfrm>
            <a:off x="6280190" y="3121223"/>
            <a:ext cx="7556421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This project leverages Linear Regression, a fundamental supervised machine learning algorithm, to predict employee salaries based on their years of experience.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6280190" y="4004191"/>
            <a:ext cx="7556421" cy="1556147"/>
          </a:xfrm>
          <a:prstGeom prst="roundRect">
            <a:avLst>
              <a:gd name="adj" fmla="val 7051"/>
            </a:avLst>
          </a:prstGeom>
          <a:solidFill>
            <a:srgbClr val="FBFCFE"/>
          </a:solidFill>
          <a:ln w="22860">
            <a:solidFill>
              <a:srgbClr val="CFD2D8"/>
            </a:solidFill>
            <a:prstDash val="solid"/>
          </a:ln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7330" y="4004191"/>
            <a:ext cx="91440" cy="1556147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575703" y="4231124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Dataset Overview</a:t>
            </a:r>
            <a:endParaRPr lang="en-US" sz="2000" dirty="0"/>
          </a:p>
        </p:txBody>
      </p:sp>
      <p:sp>
        <p:nvSpPr>
          <p:cNvPr id="8" name="Text 4"/>
          <p:cNvSpPr/>
          <p:nvPr/>
        </p:nvSpPr>
        <p:spPr>
          <a:xfrm>
            <a:off x="6575703" y="4672370"/>
            <a:ext cx="7033974" cy="6610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</a:t>
            </a:r>
            <a:r>
              <a:rPr lang="en-US" sz="1600" dirty="0">
                <a:solidFill>
                  <a:srgbClr val="15213F"/>
                </a:solidFill>
                <a:highlight>
                  <a:srgbClr val="EEEFF1"/>
                </a:highlight>
                <a:latin typeface="Consolas" pitchFamily="34" charset="0"/>
                <a:ea typeface="Roboto" pitchFamily="34" charset="-122"/>
                <a:cs typeface="Roboto" pitchFamily="34" charset="-120"/>
              </a:rPr>
              <a:t>salary_prediction_data</a:t>
            </a:r>
            <a:r>
              <a:rPr lang="en-US" sz="1600" dirty="0">
                <a:solidFill>
                  <a:srgbClr val="15213F"/>
                </a:solidFill>
                <a:highlight>
                  <a:srgbClr val="EEEFF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.csv</a:t>
            </a: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dataset contains two key variables: </a:t>
            </a:r>
            <a:r>
              <a:rPr lang="en-US" sz="1600" b="1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YearsExperience</a:t>
            </a: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and </a:t>
            </a:r>
            <a:r>
              <a:rPr lang="en-US" sz="1600" b="1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Salary</a:t>
            </a: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</a:t>
            </a:r>
            <a:endParaRPr lang="en-US" sz="1600" dirty="0"/>
          </a:p>
        </p:txBody>
      </p:sp>
      <p:sp>
        <p:nvSpPr>
          <p:cNvPr id="9" name="Shape 5"/>
          <p:cNvSpPr/>
          <p:nvPr/>
        </p:nvSpPr>
        <p:spPr>
          <a:xfrm>
            <a:off x="6280190" y="5764411"/>
            <a:ext cx="7556421" cy="1563767"/>
          </a:xfrm>
          <a:prstGeom prst="roundRect">
            <a:avLst>
              <a:gd name="adj" fmla="val 7017"/>
            </a:avLst>
          </a:prstGeom>
          <a:solidFill>
            <a:srgbClr val="FBFCFE"/>
          </a:solidFill>
          <a:ln w="22860">
            <a:solidFill>
              <a:srgbClr val="CFD2D8"/>
            </a:solidFill>
            <a:prstDash val="solid"/>
          </a:ln>
        </p:spPr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7330" y="5764411"/>
            <a:ext cx="91440" cy="1563767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6575703" y="5991344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Methodology</a:t>
            </a:r>
            <a:endParaRPr lang="en-US" sz="2000" dirty="0"/>
          </a:p>
        </p:txBody>
      </p:sp>
      <p:sp>
        <p:nvSpPr>
          <p:cNvPr id="12" name="Text 7"/>
          <p:cNvSpPr/>
          <p:nvPr/>
        </p:nvSpPr>
        <p:spPr>
          <a:xfrm>
            <a:off x="6575703" y="6432590"/>
            <a:ext cx="7033974" cy="6686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model was trained using </a:t>
            </a:r>
            <a:r>
              <a:rPr lang="en-US" sz="1600" dirty="0">
                <a:solidFill>
                  <a:srgbClr val="15213F"/>
                </a:solidFill>
                <a:highlight>
                  <a:srgbClr val="EEEFF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scikit-learn</a:t>
            </a: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 following standard preprocessing, data splitting, and visualization with </a:t>
            </a:r>
            <a:r>
              <a:rPr lang="en-US" sz="1600" dirty="0">
                <a:solidFill>
                  <a:srgbClr val="15213F"/>
                </a:solidFill>
                <a:highlight>
                  <a:srgbClr val="EEEFF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matplotlib</a:t>
            </a: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</a:t>
            </a:r>
            <a:endParaRPr lang="en-US" sz="16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4C9CADF9-AA87-B7A8-BBB5-2902E91323B5}"/>
                  </a:ext>
                </a:extLst>
              </p14:cNvPr>
              <p14:cNvContentPartPr/>
              <p14:nvPr/>
            </p14:nvContentPartPr>
            <p14:xfrm>
              <a:off x="12910118" y="7871883"/>
              <a:ext cx="1130040" cy="11268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4C9CADF9-AA87-B7A8-BBB5-2902E91323B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847118" y="7808883"/>
                <a:ext cx="1255680" cy="23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B4213988-9D3D-E0D0-7FF1-062426508D4D}"/>
                  </a:ext>
                </a:extLst>
              </p14:cNvPr>
              <p14:cNvContentPartPr/>
              <p14:nvPr/>
            </p14:nvContentPartPr>
            <p14:xfrm>
              <a:off x="14117198" y="7884843"/>
              <a:ext cx="390600" cy="17964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B4213988-9D3D-E0D0-7FF1-062426508D4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4054558" y="7821843"/>
                <a:ext cx="516240" cy="305280"/>
              </a:xfrm>
              <a:prstGeom prst="rect">
                <a:avLst/>
              </a:prstGeom>
            </p:spPr>
          </p:pic>
        </mc:Fallback>
      </mc:AlternateContent>
      <p:grpSp>
        <p:nvGrpSpPr>
          <p:cNvPr id="21" name="Group 20">
            <a:extLst>
              <a:ext uri="{FF2B5EF4-FFF2-40B4-BE49-F238E27FC236}">
                <a16:creationId xmlns:a16="http://schemas.microsoft.com/office/drawing/2014/main" id="{0B2A1D26-0AE9-0B90-EBA1-35C24BC06C12}"/>
              </a:ext>
            </a:extLst>
          </p:cNvPr>
          <p:cNvGrpSpPr/>
          <p:nvPr/>
        </p:nvGrpSpPr>
        <p:grpSpPr>
          <a:xfrm>
            <a:off x="12957638" y="7716723"/>
            <a:ext cx="1373760" cy="414720"/>
            <a:chOff x="12957638" y="7716723"/>
            <a:chExt cx="1373760" cy="414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707797CC-0A77-CAE3-4B43-41F444EFEC08}"/>
                    </a:ext>
                  </a:extLst>
                </p14:cNvPr>
                <p14:cNvContentPartPr/>
                <p14:nvPr/>
              </p14:nvContentPartPr>
              <p14:xfrm>
                <a:off x="12957638" y="7734723"/>
                <a:ext cx="1262880" cy="3060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707797CC-0A77-CAE3-4B43-41F444EFEC08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2894638" y="7671723"/>
                  <a:ext cx="1388520" cy="43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EFE791AD-63E2-A3BB-92EC-136E62949D47}"/>
                    </a:ext>
                  </a:extLst>
                </p14:cNvPr>
                <p14:cNvContentPartPr/>
                <p14:nvPr/>
              </p14:nvContentPartPr>
              <p14:xfrm>
                <a:off x="14039078" y="7716723"/>
                <a:ext cx="292320" cy="2264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EFE791AD-63E2-A3BB-92EC-136E62949D47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3976438" y="7654083"/>
                  <a:ext cx="417960" cy="35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5B7F4C86-E798-E89A-A8D0-740EA373E2E3}"/>
                    </a:ext>
                  </a:extLst>
                </p14:cNvPr>
                <p14:cNvContentPartPr/>
                <p14:nvPr/>
              </p14:nvContentPartPr>
              <p14:xfrm>
                <a:off x="13313678" y="8094723"/>
                <a:ext cx="859680" cy="367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5B7F4C86-E798-E89A-A8D0-740EA373E2E3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3251038" y="8031723"/>
                  <a:ext cx="98532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EE6E3D2E-DEA3-4327-948E-70766F9A1CE4}"/>
                    </a:ext>
                  </a:extLst>
                </p14:cNvPr>
                <p14:cNvContentPartPr/>
                <p14:nvPr/>
              </p14:nvContentPartPr>
              <p14:xfrm>
                <a:off x="13815158" y="8049723"/>
                <a:ext cx="447480" cy="6480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EE6E3D2E-DEA3-4327-948E-70766F9A1CE4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3752158" y="7986723"/>
                  <a:ext cx="573120" cy="19044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114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5813" y="617458"/>
            <a:ext cx="7572375" cy="13330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200"/>
              </a:lnSpc>
              <a:buNone/>
            </a:pPr>
            <a:r>
              <a:rPr lang="en-US" sz="41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Aim of the Project: From Prediction to Deployment</a:t>
            </a:r>
            <a:endParaRPr lang="en-US" sz="4150" dirty="0"/>
          </a:p>
        </p:txBody>
      </p:sp>
      <p:sp>
        <p:nvSpPr>
          <p:cNvPr id="4" name="Text 1"/>
          <p:cNvSpPr/>
          <p:nvPr/>
        </p:nvSpPr>
        <p:spPr>
          <a:xfrm>
            <a:off x="785813" y="2270403"/>
            <a:ext cx="7572375" cy="6827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Our primary goal is to develop a robust regression model that accurately forecasts salaries based on employee experience.</a:t>
            </a:r>
            <a:endParaRPr lang="en-US" sz="16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813" y="3193018"/>
            <a:ext cx="1066562" cy="1570434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065615" y="3406259"/>
            <a:ext cx="2666405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Accurate Prediction</a:t>
            </a:r>
            <a:endParaRPr lang="en-US" sz="2050" dirty="0"/>
          </a:p>
        </p:txBody>
      </p:sp>
      <p:sp>
        <p:nvSpPr>
          <p:cNvPr id="7" name="Text 3"/>
          <p:cNvSpPr/>
          <p:nvPr/>
        </p:nvSpPr>
        <p:spPr>
          <a:xfrm>
            <a:off x="2065615" y="3867507"/>
            <a:ext cx="6292572" cy="6827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Build a precise model to predict salaries using years of experience as the key input.</a:t>
            </a:r>
            <a:endParaRPr lang="en-US" sz="16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5813" y="4763453"/>
            <a:ext cx="1066562" cy="1279803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2065615" y="4976693"/>
            <a:ext cx="2666405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Model Export</a:t>
            </a:r>
            <a:endParaRPr lang="en-US" sz="2050" dirty="0"/>
          </a:p>
        </p:txBody>
      </p:sp>
      <p:sp>
        <p:nvSpPr>
          <p:cNvPr id="10" name="Text 5"/>
          <p:cNvSpPr/>
          <p:nvPr/>
        </p:nvSpPr>
        <p:spPr>
          <a:xfrm>
            <a:off x="2065615" y="5437942"/>
            <a:ext cx="6292572" cy="3565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Export the trained model as a </a:t>
            </a:r>
            <a:r>
              <a:rPr lang="en-US" sz="1650" dirty="0">
                <a:solidFill>
                  <a:srgbClr val="15213F"/>
                </a:solidFill>
                <a:highlight>
                  <a:srgbClr val="EEEFF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.pkl</a:t>
            </a:r>
            <a:r>
              <a:rPr lang="en-US" sz="16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file for easy deployment.</a:t>
            </a:r>
            <a:endParaRPr lang="en-US" sz="16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5813" y="6043255"/>
            <a:ext cx="1066562" cy="1570434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2065615" y="6256496"/>
            <a:ext cx="2860596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Deployment Readiness</a:t>
            </a:r>
            <a:endParaRPr lang="en-US" sz="2050" dirty="0"/>
          </a:p>
        </p:txBody>
      </p:sp>
      <p:sp>
        <p:nvSpPr>
          <p:cNvPr id="13" name="Text 7"/>
          <p:cNvSpPr/>
          <p:nvPr/>
        </p:nvSpPr>
        <p:spPr>
          <a:xfrm>
            <a:off x="2065615" y="6717744"/>
            <a:ext cx="6292572" cy="6827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Facilitate integration with modern web applications like Flask or Streamlit.</a:t>
            </a:r>
            <a:endParaRPr lang="en-US" sz="16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12946"/>
            <a:ext cx="9408319" cy="602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Project Process: A Step-by-Step Workflow</a:t>
            </a:r>
            <a:endParaRPr lang="en-US" sz="3750" dirty="0"/>
          </a:p>
        </p:txBody>
      </p:sp>
      <p:sp>
        <p:nvSpPr>
          <p:cNvPr id="3" name="Text 1"/>
          <p:cNvSpPr/>
          <p:nvPr/>
        </p:nvSpPr>
        <p:spPr>
          <a:xfrm>
            <a:off x="793790" y="1700927"/>
            <a:ext cx="13042821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This project follows a systematic approach to machine learning model development, ensuring robustness and deployability.</a:t>
            </a:r>
            <a:endParaRPr lang="en-US" sz="1500" dirty="0"/>
          </a:p>
        </p:txBody>
      </p:sp>
      <p:sp>
        <p:nvSpPr>
          <p:cNvPr id="4" name="Text 2"/>
          <p:cNvSpPr/>
          <p:nvPr/>
        </p:nvSpPr>
        <p:spPr>
          <a:xfrm>
            <a:off x="793790" y="2226112"/>
            <a:ext cx="192762" cy="2409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15213F"/>
                </a:solidFill>
                <a:latin typeface="Roboto Slab Light" pitchFamily="34" charset="0"/>
                <a:ea typeface="Roboto Slab Light" pitchFamily="34" charset="-122"/>
                <a:cs typeface="Roboto Slab Light" pitchFamily="34" charset="-120"/>
              </a:rPr>
              <a:t>01</a:t>
            </a:r>
            <a:endParaRPr lang="en-US" sz="15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530793"/>
            <a:ext cx="6424970" cy="2286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793790" y="2672834"/>
            <a:ext cx="240994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Data Collection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793790" y="3089672"/>
            <a:ext cx="6424970" cy="6319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400"/>
              </a:lnSpc>
            </a:pPr>
            <a:r>
              <a:rPr lang="en-US" sz="15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Gathering the initial dataset (</a:t>
            </a:r>
            <a:r>
              <a:rPr lang="en-US" sz="1400" dirty="0">
                <a:solidFill>
                  <a:srgbClr val="15213F"/>
                </a:solidFill>
                <a:highlight>
                  <a:srgbClr val="EEEFF1"/>
                </a:highlight>
                <a:latin typeface="Consolas" pitchFamily="34" charset="0"/>
                <a:ea typeface="Roboto" pitchFamily="34" charset="-122"/>
                <a:cs typeface="Roboto" pitchFamily="34" charset="-120"/>
              </a:rPr>
              <a:t>salary_prediction_data</a:t>
            </a:r>
            <a:r>
              <a:rPr lang="en-US" sz="1500" dirty="0">
                <a:solidFill>
                  <a:srgbClr val="15213F"/>
                </a:solidFill>
                <a:highlight>
                  <a:srgbClr val="EEEFF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.csv</a:t>
            </a:r>
            <a:r>
              <a:rPr lang="en-US" sz="15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) containing experience and salary information.</a:t>
            </a:r>
            <a:endParaRPr lang="en-US" sz="1500" dirty="0"/>
          </a:p>
        </p:txBody>
      </p:sp>
      <p:sp>
        <p:nvSpPr>
          <p:cNvPr id="8" name="Text 5"/>
          <p:cNvSpPr/>
          <p:nvPr/>
        </p:nvSpPr>
        <p:spPr>
          <a:xfrm>
            <a:off x="7411522" y="2226112"/>
            <a:ext cx="192762" cy="2409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15213F"/>
                </a:solidFill>
                <a:latin typeface="Roboto Slab Light" pitchFamily="34" charset="0"/>
                <a:ea typeface="Roboto Slab Light" pitchFamily="34" charset="-122"/>
                <a:cs typeface="Roboto Slab Light" pitchFamily="34" charset="-120"/>
              </a:rPr>
              <a:t>02</a:t>
            </a:r>
            <a:endParaRPr lang="en-US" sz="1500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1522" y="2538413"/>
            <a:ext cx="6425089" cy="22860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7411522" y="2672834"/>
            <a:ext cx="240994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Importing Libraries</a:t>
            </a:r>
            <a:endParaRPr lang="en-US" sz="1850" dirty="0"/>
          </a:p>
        </p:txBody>
      </p:sp>
      <p:sp>
        <p:nvSpPr>
          <p:cNvPr id="11" name="Text 7"/>
          <p:cNvSpPr/>
          <p:nvPr/>
        </p:nvSpPr>
        <p:spPr>
          <a:xfrm>
            <a:off x="7411522" y="3089672"/>
            <a:ext cx="6425089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Setting up the environment with essential Python libraries: Pandas, NumPy, Matplotlib, and Scikit-learn.</a:t>
            </a:r>
            <a:endParaRPr lang="en-US" sz="1500" dirty="0"/>
          </a:p>
        </p:txBody>
      </p:sp>
      <p:sp>
        <p:nvSpPr>
          <p:cNvPr id="12" name="Text 8"/>
          <p:cNvSpPr/>
          <p:nvPr/>
        </p:nvSpPr>
        <p:spPr>
          <a:xfrm>
            <a:off x="793790" y="4058960"/>
            <a:ext cx="192762" cy="2409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15213F"/>
                </a:solidFill>
                <a:latin typeface="Roboto Slab Light" pitchFamily="34" charset="0"/>
                <a:ea typeface="Roboto Slab Light" pitchFamily="34" charset="-122"/>
                <a:cs typeface="Roboto Slab Light" pitchFamily="34" charset="-120"/>
              </a:rPr>
              <a:t>03</a:t>
            </a:r>
            <a:endParaRPr lang="en-US" sz="1500" dirty="0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4344353"/>
            <a:ext cx="6424970" cy="22860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793790" y="4505682"/>
            <a:ext cx="3432810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Data Preprocessing &amp; Splitting</a:t>
            </a:r>
            <a:endParaRPr lang="en-US" sz="1850" dirty="0"/>
          </a:p>
        </p:txBody>
      </p:sp>
      <p:sp>
        <p:nvSpPr>
          <p:cNvPr id="15" name="Text 10"/>
          <p:cNvSpPr/>
          <p:nvPr/>
        </p:nvSpPr>
        <p:spPr>
          <a:xfrm>
            <a:off x="793790" y="4922520"/>
            <a:ext cx="6424970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Cleaning, transforming, and dividing data into training and testing sets for model development.</a:t>
            </a:r>
            <a:endParaRPr lang="en-US" sz="1500" dirty="0"/>
          </a:p>
        </p:txBody>
      </p:sp>
      <p:sp>
        <p:nvSpPr>
          <p:cNvPr id="16" name="Text 11"/>
          <p:cNvSpPr/>
          <p:nvPr/>
        </p:nvSpPr>
        <p:spPr>
          <a:xfrm>
            <a:off x="7411522" y="4058960"/>
            <a:ext cx="192762" cy="2409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15213F"/>
                </a:solidFill>
                <a:latin typeface="Roboto Slab Light" pitchFamily="34" charset="0"/>
                <a:ea typeface="Roboto Slab Light" pitchFamily="34" charset="-122"/>
                <a:cs typeface="Roboto Slab Light" pitchFamily="34" charset="-120"/>
              </a:rPr>
              <a:t>04</a:t>
            </a:r>
            <a:endParaRPr lang="en-US" sz="1500" dirty="0"/>
          </a:p>
        </p:txBody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1522" y="4344353"/>
            <a:ext cx="6425089" cy="22860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7411522" y="4505682"/>
            <a:ext cx="240994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Model Training</a:t>
            </a:r>
            <a:endParaRPr lang="en-US" sz="1850" dirty="0"/>
          </a:p>
        </p:txBody>
      </p:sp>
      <p:sp>
        <p:nvSpPr>
          <p:cNvPr id="19" name="Text 13"/>
          <p:cNvSpPr/>
          <p:nvPr/>
        </p:nvSpPr>
        <p:spPr>
          <a:xfrm>
            <a:off x="7411522" y="4922520"/>
            <a:ext cx="6425089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Implementing and training the Linear Regression model on the prepared data.</a:t>
            </a:r>
            <a:endParaRPr lang="en-US" sz="1500" dirty="0"/>
          </a:p>
        </p:txBody>
      </p:sp>
      <p:sp>
        <p:nvSpPr>
          <p:cNvPr id="20" name="Text 14"/>
          <p:cNvSpPr/>
          <p:nvPr/>
        </p:nvSpPr>
        <p:spPr>
          <a:xfrm>
            <a:off x="793790" y="5876568"/>
            <a:ext cx="192762" cy="2409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15213F"/>
                </a:solidFill>
                <a:latin typeface="Roboto Slab Light" pitchFamily="34" charset="0"/>
                <a:ea typeface="Roboto Slab Light" pitchFamily="34" charset="-122"/>
                <a:cs typeface="Roboto Slab Light" pitchFamily="34" charset="-120"/>
              </a:rPr>
              <a:t>05</a:t>
            </a:r>
            <a:endParaRPr lang="en-US" sz="1500" dirty="0"/>
          </a:p>
        </p:txBody>
      </p:sp>
      <p:pic>
        <p:nvPicPr>
          <p:cNvPr id="21" name="Image 4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6142792"/>
            <a:ext cx="6424970" cy="22860"/>
          </a:xfrm>
          <a:prstGeom prst="rect">
            <a:avLst/>
          </a:prstGeom>
        </p:spPr>
      </p:pic>
      <p:sp>
        <p:nvSpPr>
          <p:cNvPr id="22" name="Text 15"/>
          <p:cNvSpPr/>
          <p:nvPr/>
        </p:nvSpPr>
        <p:spPr>
          <a:xfrm>
            <a:off x="793790" y="6323290"/>
            <a:ext cx="240994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Model Evaluation</a:t>
            </a:r>
            <a:endParaRPr lang="en-US" sz="1850" dirty="0"/>
          </a:p>
        </p:txBody>
      </p:sp>
      <p:sp>
        <p:nvSpPr>
          <p:cNvPr id="23" name="Text 16"/>
          <p:cNvSpPr/>
          <p:nvPr/>
        </p:nvSpPr>
        <p:spPr>
          <a:xfrm>
            <a:off x="793790" y="6740128"/>
            <a:ext cx="6424970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Assessing model performance using key metrics such as R² Score and Mean Squared Error (MSE).</a:t>
            </a:r>
            <a:endParaRPr lang="en-US" sz="1500" dirty="0"/>
          </a:p>
        </p:txBody>
      </p:sp>
      <p:sp>
        <p:nvSpPr>
          <p:cNvPr id="24" name="Text 17"/>
          <p:cNvSpPr/>
          <p:nvPr/>
        </p:nvSpPr>
        <p:spPr>
          <a:xfrm>
            <a:off x="7411522" y="5876568"/>
            <a:ext cx="192762" cy="2409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15213F"/>
                </a:solidFill>
                <a:latin typeface="Roboto Slab Light" pitchFamily="34" charset="0"/>
                <a:ea typeface="Roboto Slab Light" pitchFamily="34" charset="-122"/>
                <a:cs typeface="Roboto Slab Light" pitchFamily="34" charset="-120"/>
              </a:rPr>
              <a:t>06</a:t>
            </a:r>
            <a:endParaRPr lang="en-US" sz="1500" dirty="0"/>
          </a:p>
        </p:txBody>
      </p:sp>
      <p:pic>
        <p:nvPicPr>
          <p:cNvPr id="25" name="Image 5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1522" y="6142792"/>
            <a:ext cx="6425089" cy="22860"/>
          </a:xfrm>
          <a:prstGeom prst="rect">
            <a:avLst/>
          </a:prstGeom>
        </p:spPr>
      </p:pic>
      <p:sp>
        <p:nvSpPr>
          <p:cNvPr id="26" name="Text 18"/>
          <p:cNvSpPr/>
          <p:nvPr/>
        </p:nvSpPr>
        <p:spPr>
          <a:xfrm>
            <a:off x="7411522" y="6323290"/>
            <a:ext cx="240994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Saving the Model</a:t>
            </a:r>
            <a:endParaRPr lang="en-US" sz="1850" dirty="0"/>
          </a:p>
        </p:txBody>
      </p:sp>
      <p:sp>
        <p:nvSpPr>
          <p:cNvPr id="27" name="Text 19"/>
          <p:cNvSpPr/>
          <p:nvPr/>
        </p:nvSpPr>
        <p:spPr>
          <a:xfrm>
            <a:off x="7411522" y="6740128"/>
            <a:ext cx="6425089" cy="6319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Serializing the trained model as </a:t>
            </a:r>
            <a:r>
              <a:rPr lang="en-US" sz="1500" dirty="0">
                <a:solidFill>
                  <a:srgbClr val="15213F"/>
                </a:solidFill>
                <a:highlight>
                  <a:srgbClr val="EEEFF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salary_model.pkl</a:t>
            </a:r>
            <a:r>
              <a:rPr lang="en-US" sz="15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for future use and deployment.</a:t>
            </a:r>
            <a:endParaRPr lang="en-US" sz="15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89685F3-DEFE-116E-1C40-4FD22873C882}"/>
              </a:ext>
            </a:extLst>
          </p:cNvPr>
          <p:cNvSpPr/>
          <p:nvPr/>
        </p:nvSpPr>
        <p:spPr>
          <a:xfrm>
            <a:off x="12801600" y="7794702"/>
            <a:ext cx="1717288" cy="3083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07265DFF-D4D9-EC53-820D-1A8ED9A1A218}"/>
                  </a:ext>
                </a:extLst>
              </p14:cNvPr>
              <p14:cNvContentPartPr/>
              <p14:nvPr/>
            </p14:nvContentPartPr>
            <p14:xfrm>
              <a:off x="12681878" y="7651563"/>
              <a:ext cx="847440" cy="47592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07265DFF-D4D9-EC53-820D-1A8ED9A1A21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675758" y="7645443"/>
                <a:ext cx="859680" cy="488160"/>
              </a:xfrm>
              <a:prstGeom prst="rect">
                <a:avLst/>
              </a:prstGeom>
            </p:spPr>
          </p:pic>
        </mc:Fallback>
      </mc:AlternateContent>
      <p:grpSp>
        <p:nvGrpSpPr>
          <p:cNvPr id="38" name="Group 37">
            <a:extLst>
              <a:ext uri="{FF2B5EF4-FFF2-40B4-BE49-F238E27FC236}">
                <a16:creationId xmlns:a16="http://schemas.microsoft.com/office/drawing/2014/main" id="{434EADFD-531E-0171-C878-CCAE63F0E779}"/>
              </a:ext>
            </a:extLst>
          </p:cNvPr>
          <p:cNvGrpSpPr/>
          <p:nvPr/>
        </p:nvGrpSpPr>
        <p:grpSpPr>
          <a:xfrm>
            <a:off x="12767918" y="7725723"/>
            <a:ext cx="1729800" cy="404280"/>
            <a:chOff x="12767918" y="7725723"/>
            <a:chExt cx="1729800" cy="404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E949F321-2D08-A081-3DBA-3BA700033C32}"/>
                    </a:ext>
                  </a:extLst>
                </p14:cNvPr>
                <p14:cNvContentPartPr/>
                <p14:nvPr/>
              </p14:nvContentPartPr>
              <p14:xfrm>
                <a:off x="13349318" y="7755243"/>
                <a:ext cx="851040" cy="35568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E949F321-2D08-A081-3DBA-3BA700033C32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3343198" y="7749123"/>
                  <a:ext cx="863280" cy="36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3F9EF8BF-389B-AF5C-6267-B73EAF82977F}"/>
                    </a:ext>
                  </a:extLst>
                </p14:cNvPr>
                <p14:cNvContentPartPr/>
                <p14:nvPr/>
              </p14:nvContentPartPr>
              <p14:xfrm>
                <a:off x="13141598" y="7894923"/>
                <a:ext cx="318240" cy="1479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3F9EF8BF-389B-AF5C-6267-B73EAF82977F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3135478" y="7888803"/>
                  <a:ext cx="33048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3BE80F43-4277-4F4C-71EF-E5648A73144A}"/>
                    </a:ext>
                  </a:extLst>
                </p14:cNvPr>
                <p14:cNvContentPartPr/>
                <p14:nvPr/>
              </p14:nvContentPartPr>
              <p14:xfrm>
                <a:off x="12767918" y="7725723"/>
                <a:ext cx="1729800" cy="40428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3BE80F43-4277-4F4C-71EF-E5648A73144A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2704918" y="7663083"/>
                  <a:ext cx="1855440" cy="52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D2161CF2-3B4B-EE4B-84C0-4911F034D512}"/>
                    </a:ext>
                  </a:extLst>
                </p14:cNvPr>
                <p14:cNvContentPartPr/>
                <p14:nvPr/>
              </p14:nvContentPartPr>
              <p14:xfrm>
                <a:off x="13065278" y="7794843"/>
                <a:ext cx="93240" cy="26712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D2161CF2-3B4B-EE4B-84C0-4911F034D512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3002278" y="7731843"/>
                  <a:ext cx="218880" cy="39276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0218" y="621268"/>
            <a:ext cx="6921460" cy="6349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Essential Tools and Libraries</a:t>
            </a:r>
            <a:endParaRPr lang="en-US" sz="4000" dirty="0"/>
          </a:p>
        </p:txBody>
      </p:sp>
      <p:sp>
        <p:nvSpPr>
          <p:cNvPr id="3" name="Text 1"/>
          <p:cNvSpPr/>
          <p:nvPr/>
        </p:nvSpPr>
        <p:spPr>
          <a:xfrm>
            <a:off x="790218" y="1662589"/>
            <a:ext cx="13049964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 comprehensive suite of Python tools powered this project, enabling efficient data handling, model building, and deployment.</a:t>
            </a:r>
            <a:endParaRPr lang="en-US" sz="16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0218" y="2216348"/>
            <a:ext cx="507921" cy="50792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90218" y="2978229"/>
            <a:ext cx="2539960" cy="317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Python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790218" y="3417570"/>
            <a:ext cx="6397943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core programming language for the entire project.</a:t>
            </a:r>
            <a:endParaRPr lang="en-US" sz="160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42121" y="2216348"/>
            <a:ext cx="507921" cy="507921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442121" y="2978229"/>
            <a:ext cx="2539960" cy="317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Pandas</a:t>
            </a:r>
            <a:endParaRPr lang="en-US" sz="2000" dirty="0"/>
          </a:p>
        </p:txBody>
      </p:sp>
      <p:sp>
        <p:nvSpPr>
          <p:cNvPr id="9" name="Text 5"/>
          <p:cNvSpPr/>
          <p:nvPr/>
        </p:nvSpPr>
        <p:spPr>
          <a:xfrm>
            <a:off x="7442121" y="3417570"/>
            <a:ext cx="6398062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For robust data manipulation and analysis.</a:t>
            </a:r>
            <a:endParaRPr lang="en-US" sz="160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0218" y="4149090"/>
            <a:ext cx="507921" cy="507921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790218" y="4910971"/>
            <a:ext cx="2539960" cy="317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NumPy</a:t>
            </a:r>
            <a:endParaRPr lang="en-US" sz="2000" dirty="0"/>
          </a:p>
        </p:txBody>
      </p:sp>
      <p:sp>
        <p:nvSpPr>
          <p:cNvPr id="12" name="Text 7"/>
          <p:cNvSpPr/>
          <p:nvPr/>
        </p:nvSpPr>
        <p:spPr>
          <a:xfrm>
            <a:off x="790218" y="5350312"/>
            <a:ext cx="6397943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Providing powerful numerical operations.</a:t>
            </a:r>
            <a:endParaRPr lang="en-US" sz="160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442121" y="4149090"/>
            <a:ext cx="507921" cy="507921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442121" y="4910971"/>
            <a:ext cx="2539960" cy="317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Scikit-learn</a:t>
            </a:r>
            <a:endParaRPr lang="en-US" sz="2000" dirty="0"/>
          </a:p>
        </p:txBody>
      </p:sp>
      <p:sp>
        <p:nvSpPr>
          <p:cNvPr id="15" name="Text 9"/>
          <p:cNvSpPr/>
          <p:nvPr/>
        </p:nvSpPr>
        <p:spPr>
          <a:xfrm>
            <a:off x="7442121" y="5350312"/>
            <a:ext cx="6398062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machine learning toolkit for model implementation.</a:t>
            </a:r>
            <a:endParaRPr lang="en-US" sz="1600" dirty="0"/>
          </a:p>
        </p:txBody>
      </p:sp>
      <p:pic>
        <p:nvPicPr>
          <p:cNvPr id="16" name="Image 4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90218" y="6081832"/>
            <a:ext cx="507921" cy="507921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790218" y="6843713"/>
            <a:ext cx="2539960" cy="317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Matplotlib</a:t>
            </a:r>
            <a:endParaRPr lang="en-US" sz="2000" dirty="0"/>
          </a:p>
        </p:txBody>
      </p:sp>
      <p:sp>
        <p:nvSpPr>
          <p:cNvPr id="18" name="Text 11"/>
          <p:cNvSpPr/>
          <p:nvPr/>
        </p:nvSpPr>
        <p:spPr>
          <a:xfrm>
            <a:off x="790218" y="7283053"/>
            <a:ext cx="6397943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For creating insightful data visualizations.</a:t>
            </a:r>
            <a:endParaRPr lang="en-US" sz="1600" dirty="0"/>
          </a:p>
        </p:txBody>
      </p:sp>
      <p:pic>
        <p:nvPicPr>
          <p:cNvPr id="19" name="Image 5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442121" y="6081832"/>
            <a:ext cx="507921" cy="507921"/>
          </a:xfrm>
          <a:prstGeom prst="rect">
            <a:avLst/>
          </a:prstGeom>
        </p:spPr>
      </p:pic>
      <p:sp>
        <p:nvSpPr>
          <p:cNvPr id="20" name="Text 12"/>
          <p:cNvSpPr/>
          <p:nvPr/>
        </p:nvSpPr>
        <p:spPr>
          <a:xfrm>
            <a:off x="7442121" y="6843713"/>
            <a:ext cx="2539960" cy="317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Pickle</a:t>
            </a:r>
            <a:endParaRPr lang="en-US" sz="2000" dirty="0"/>
          </a:p>
        </p:txBody>
      </p:sp>
      <p:sp>
        <p:nvSpPr>
          <p:cNvPr id="21" name="Text 13"/>
          <p:cNvSpPr/>
          <p:nvPr/>
        </p:nvSpPr>
        <p:spPr>
          <a:xfrm>
            <a:off x="7442121" y="7283053"/>
            <a:ext cx="6398062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Enabling model serialization for persistent storage and deployment.</a:t>
            </a:r>
            <a:endParaRPr lang="en-US" sz="16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B3882415-1EE8-4C19-C5D7-F1F8E950891F}"/>
                  </a:ext>
                </a:extLst>
              </p14:cNvPr>
              <p14:cNvContentPartPr/>
              <p14:nvPr/>
            </p14:nvContentPartPr>
            <p14:xfrm>
              <a:off x="12890678" y="8062323"/>
              <a:ext cx="687240" cy="4500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B3882415-1EE8-4C19-C5D7-F1F8E950891F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2827678" y="7999683"/>
                <a:ext cx="812880" cy="17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E28091B4-3F80-0AD7-4D2B-075DCA17172C}"/>
                  </a:ext>
                </a:extLst>
              </p14:cNvPr>
              <p14:cNvContentPartPr/>
              <p14:nvPr/>
            </p14:nvContentPartPr>
            <p14:xfrm>
              <a:off x="13637678" y="7746963"/>
              <a:ext cx="848880" cy="32760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E28091B4-3F80-0AD7-4D2B-075DCA17172C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3574678" y="7684323"/>
                <a:ext cx="974520" cy="45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10211DC4-D7CD-F374-73B0-1A9431FD8E1A}"/>
                  </a:ext>
                </a:extLst>
              </p14:cNvPr>
              <p14:cNvContentPartPr/>
              <p14:nvPr/>
            </p14:nvContentPartPr>
            <p14:xfrm>
              <a:off x="12894998" y="7681443"/>
              <a:ext cx="1479600" cy="31752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10211DC4-D7CD-F374-73B0-1A9431FD8E1A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2831998" y="7618803"/>
                <a:ext cx="1605240" cy="4431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3305" y="585788"/>
            <a:ext cx="12888158" cy="6459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Model Description: Understanding Linear Regression</a:t>
            </a:r>
            <a:endParaRPr lang="en-US" sz="4050" dirty="0"/>
          </a:p>
        </p:txBody>
      </p:sp>
      <p:sp>
        <p:nvSpPr>
          <p:cNvPr id="3" name="Text 1"/>
          <p:cNvSpPr/>
          <p:nvPr/>
        </p:nvSpPr>
        <p:spPr>
          <a:xfrm>
            <a:off x="723305" y="1644968"/>
            <a:ext cx="13183791" cy="330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Linear Regression is a foundational algorithm that models the relationship between two variables by fitting a linear equation to observed data.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723305" y="2393990"/>
            <a:ext cx="7708583" cy="6612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b="1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Linear Relationship:</a:t>
            </a: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It assumes a linear correlation between the independent variable (YearsExperience) and the dependent variable (Salary).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723305" y="3127534"/>
            <a:ext cx="7708583" cy="9919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b="1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Coefficient Learning:</a:t>
            </a: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The model's training process involves determining coefficients that define the slope and intercept of the line, optimizing for the best fit.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723305" y="4191714"/>
            <a:ext cx="7708583" cy="9919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b="1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Error Minimization:</a:t>
            </a: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The objective is to minimize the sum of squared differences between predicted and actual values, known as minimizing the residual sum of squares.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723305" y="5255895"/>
            <a:ext cx="7708583" cy="6612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b="1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Interpretability:</a:t>
            </a: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Linear Regression models are highly interpretable, making it easy to understand the impact of each input variable.</a:t>
            </a:r>
            <a:endParaRPr lang="en-US" sz="1600" dirty="0"/>
          </a:p>
        </p:txBody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3618" y="2440424"/>
            <a:ext cx="4970978" cy="497097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A3CCDE4E-24D4-582B-969C-A98A7F9494C2}"/>
                  </a:ext>
                </a:extLst>
              </p14:cNvPr>
              <p14:cNvContentPartPr/>
              <p14:nvPr/>
            </p14:nvContentPartPr>
            <p14:xfrm>
              <a:off x="12912638" y="7984203"/>
              <a:ext cx="1483920" cy="673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A3CCDE4E-24D4-582B-969C-A98A7F9494C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849998" y="7921563"/>
                <a:ext cx="1609560" cy="192960"/>
              </a:xfrm>
              <a:prstGeom prst="rect">
                <a:avLst/>
              </a:prstGeom>
            </p:spPr>
          </p:pic>
        </mc:Fallback>
      </mc:AlternateContent>
      <p:grpSp>
        <p:nvGrpSpPr>
          <p:cNvPr id="18" name="Group 17">
            <a:extLst>
              <a:ext uri="{FF2B5EF4-FFF2-40B4-BE49-F238E27FC236}">
                <a16:creationId xmlns:a16="http://schemas.microsoft.com/office/drawing/2014/main" id="{FD69643C-F945-FFBB-A52E-8D80F4B0FBD4}"/>
              </a:ext>
            </a:extLst>
          </p:cNvPr>
          <p:cNvGrpSpPr/>
          <p:nvPr/>
        </p:nvGrpSpPr>
        <p:grpSpPr>
          <a:xfrm>
            <a:off x="12815438" y="7715643"/>
            <a:ext cx="1659240" cy="425520"/>
            <a:chOff x="12815438" y="7715643"/>
            <a:chExt cx="1659240" cy="425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5D7D89DF-E6C2-6A36-3F70-DDF40FB763B3}"/>
                    </a:ext>
                  </a:extLst>
                </p14:cNvPr>
                <p14:cNvContentPartPr/>
                <p14:nvPr/>
              </p14:nvContentPartPr>
              <p14:xfrm>
                <a:off x="12946478" y="7894923"/>
                <a:ext cx="797760" cy="1155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5D7D89DF-E6C2-6A36-3F70-DDF40FB763B3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2883478" y="7831923"/>
                  <a:ext cx="92340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5E013684-BFD7-6956-43CD-6B897C2452E6}"/>
                    </a:ext>
                  </a:extLst>
                </p14:cNvPr>
                <p14:cNvContentPartPr/>
                <p14:nvPr/>
              </p14:nvContentPartPr>
              <p14:xfrm>
                <a:off x="13024598" y="7849923"/>
                <a:ext cx="1312920" cy="460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5E013684-BFD7-6956-43CD-6B897C2452E6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2961598" y="7786923"/>
                  <a:ext cx="143856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F2F0E866-A663-7B33-C235-FAA82ED1222D}"/>
                    </a:ext>
                  </a:extLst>
                </p14:cNvPr>
                <p14:cNvContentPartPr/>
                <p14:nvPr/>
              </p14:nvContentPartPr>
              <p14:xfrm>
                <a:off x="13287038" y="7715643"/>
                <a:ext cx="1187640" cy="3056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F2F0E866-A663-7B33-C235-FAA82ED1222D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3224038" y="7653003"/>
                  <a:ext cx="1313280" cy="43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B646B18D-B23C-6EA6-2B61-F128023E3C60}"/>
                    </a:ext>
                  </a:extLst>
                </p14:cNvPr>
                <p14:cNvContentPartPr/>
                <p14:nvPr/>
              </p14:nvContentPartPr>
              <p14:xfrm>
                <a:off x="12815438" y="7783683"/>
                <a:ext cx="923400" cy="133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B646B18D-B23C-6EA6-2B61-F128023E3C60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2752438" y="7720683"/>
                  <a:ext cx="104904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4A12079B-CFED-2EC0-95F8-AC0A4A27F578}"/>
                    </a:ext>
                  </a:extLst>
                </p14:cNvPr>
                <p14:cNvContentPartPr/>
                <p14:nvPr/>
              </p14:nvContentPartPr>
              <p14:xfrm>
                <a:off x="12968438" y="8062323"/>
                <a:ext cx="814680" cy="7884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4A12079B-CFED-2EC0-95F8-AC0A4A27F578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2905798" y="7999683"/>
                  <a:ext cx="940320" cy="20448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438" y="2451973"/>
            <a:ext cx="4947523" cy="3325535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280190" y="685205"/>
            <a:ext cx="7556421" cy="13468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Graph Interpretation: Visualizing the Correlation</a:t>
            </a:r>
            <a:endParaRPr lang="en-US" sz="4200" dirty="0"/>
          </a:p>
        </p:txBody>
      </p:sp>
      <p:sp>
        <p:nvSpPr>
          <p:cNvPr id="5" name="Shape 1"/>
          <p:cNvSpPr/>
          <p:nvPr/>
        </p:nvSpPr>
        <p:spPr>
          <a:xfrm>
            <a:off x="6280190" y="2355175"/>
            <a:ext cx="861893" cy="1586151"/>
          </a:xfrm>
          <a:prstGeom prst="roundRect">
            <a:avLst>
              <a:gd name="adj" fmla="val 360022"/>
            </a:avLst>
          </a:prstGeom>
          <a:solidFill>
            <a:srgbClr val="E9ECF2"/>
          </a:solidFill>
          <a:ln/>
        </p:spPr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49509" y="2986564"/>
            <a:ext cx="323136" cy="323136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7357467" y="2570559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Positive Correlation</a:t>
            </a:r>
            <a:endParaRPr lang="en-US" sz="2100" dirty="0"/>
          </a:p>
        </p:txBody>
      </p:sp>
      <p:sp>
        <p:nvSpPr>
          <p:cNvPr id="8" name="Text 3"/>
          <p:cNvSpPr/>
          <p:nvPr/>
        </p:nvSpPr>
        <p:spPr>
          <a:xfrm>
            <a:off x="7357467" y="3036332"/>
            <a:ext cx="6479143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scatter plot clearly demonstrates that salary increases proportionately with years of experience.</a:t>
            </a:r>
            <a:endParaRPr lang="en-US" sz="1650" dirty="0"/>
          </a:p>
        </p:txBody>
      </p:sp>
      <p:sp>
        <p:nvSpPr>
          <p:cNvPr id="9" name="Shape 4"/>
          <p:cNvSpPr/>
          <p:nvPr/>
        </p:nvSpPr>
        <p:spPr>
          <a:xfrm>
            <a:off x="6280190" y="4156710"/>
            <a:ext cx="861893" cy="1586151"/>
          </a:xfrm>
          <a:prstGeom prst="roundRect">
            <a:avLst>
              <a:gd name="adj" fmla="val 360022"/>
            </a:avLst>
          </a:prstGeom>
          <a:solidFill>
            <a:srgbClr val="E9ECF2"/>
          </a:solidFill>
          <a:ln/>
        </p:spPr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549509" y="4788098"/>
            <a:ext cx="323136" cy="32313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357467" y="4372094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Strong Linear Fit</a:t>
            </a:r>
            <a:endParaRPr lang="en-US" sz="2100" dirty="0"/>
          </a:p>
        </p:txBody>
      </p:sp>
      <p:sp>
        <p:nvSpPr>
          <p:cNvPr id="12" name="Text 6"/>
          <p:cNvSpPr/>
          <p:nvPr/>
        </p:nvSpPr>
        <p:spPr>
          <a:xfrm>
            <a:off x="7357467" y="4837867"/>
            <a:ext cx="6479143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regression line passes through the data points, affirming a strong positive linear relationship.</a:t>
            </a:r>
            <a:endParaRPr lang="en-US" sz="1650" dirty="0"/>
          </a:p>
        </p:txBody>
      </p:sp>
      <p:sp>
        <p:nvSpPr>
          <p:cNvPr id="13" name="Shape 7"/>
          <p:cNvSpPr/>
          <p:nvPr/>
        </p:nvSpPr>
        <p:spPr>
          <a:xfrm>
            <a:off x="6280190" y="5958245"/>
            <a:ext cx="861893" cy="1586151"/>
          </a:xfrm>
          <a:prstGeom prst="roundRect">
            <a:avLst>
              <a:gd name="adj" fmla="val 360022"/>
            </a:avLst>
          </a:prstGeom>
          <a:solidFill>
            <a:srgbClr val="E9ECF2"/>
          </a:solidFill>
          <a:ln/>
        </p:spPr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549509" y="6589633"/>
            <a:ext cx="323136" cy="323136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7357467" y="6173629"/>
            <a:ext cx="2754273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High Model Accuracy</a:t>
            </a:r>
            <a:endParaRPr lang="en-US" sz="2100" dirty="0"/>
          </a:p>
        </p:txBody>
      </p:sp>
      <p:sp>
        <p:nvSpPr>
          <p:cNvPr id="16" name="Text 9"/>
          <p:cNvSpPr/>
          <p:nvPr/>
        </p:nvSpPr>
        <p:spPr>
          <a:xfrm>
            <a:off x="7357467" y="6639401"/>
            <a:ext cx="6479143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Data points are tightly clustered around the regression line, indicating an excellent model fit without significant outliers.</a:t>
            </a:r>
            <a:endParaRPr lang="en-US" sz="165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A0216B8A-1B6B-CF85-79F7-6F32BE719A35}"/>
                  </a:ext>
                </a:extLst>
              </p14:cNvPr>
              <p14:cNvContentPartPr/>
              <p14:nvPr/>
            </p14:nvContentPartPr>
            <p14:xfrm>
              <a:off x="12834878" y="7950723"/>
              <a:ext cx="1617840" cy="7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A0216B8A-1B6B-CF85-79F7-6F32BE719A35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2771878" y="7824723"/>
                <a:ext cx="1743480" cy="25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C5CBD0B6-555A-A59B-C5E6-7EE3D76633BC}"/>
                  </a:ext>
                </a:extLst>
              </p14:cNvPr>
              <p14:cNvContentPartPr/>
              <p14:nvPr/>
            </p14:nvContentPartPr>
            <p14:xfrm>
              <a:off x="12991118" y="7883763"/>
              <a:ext cx="1492200" cy="147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C5CBD0B6-555A-A59B-C5E6-7EE3D76633BC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2928478" y="7820763"/>
                <a:ext cx="1617840" cy="14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EA0EA174-32EB-836B-9D86-26B7DEBFA698}"/>
                  </a:ext>
                </a:extLst>
              </p14:cNvPr>
              <p14:cNvContentPartPr/>
              <p14:nvPr/>
            </p14:nvContentPartPr>
            <p14:xfrm>
              <a:off x="13806518" y="7837683"/>
              <a:ext cx="569520" cy="3528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EA0EA174-32EB-836B-9D86-26B7DEBFA698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3743878" y="7775043"/>
                <a:ext cx="695160" cy="16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CC291055-C3E5-25BE-6F58-22002E64C8CC}"/>
                  </a:ext>
                </a:extLst>
              </p14:cNvPr>
              <p14:cNvContentPartPr/>
              <p14:nvPr/>
            </p14:nvContentPartPr>
            <p14:xfrm>
              <a:off x="12857558" y="7995363"/>
              <a:ext cx="814680" cy="6840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CC291055-C3E5-25BE-6F58-22002E64C8CC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2794558" y="7932723"/>
                <a:ext cx="940320" cy="19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8D672E9C-B1FD-F0C1-6AE4-F7A2EFFDB3A2}"/>
                  </a:ext>
                </a:extLst>
              </p14:cNvPr>
              <p14:cNvContentPartPr/>
              <p14:nvPr/>
            </p14:nvContentPartPr>
            <p14:xfrm>
              <a:off x="13693478" y="8061963"/>
              <a:ext cx="713880" cy="36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8D672E9C-B1FD-F0C1-6AE4-F7A2EFFDB3A2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3630838" y="7999323"/>
                <a:ext cx="839520" cy="1260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38532" y="501729"/>
            <a:ext cx="10018871" cy="4845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00"/>
              </a:lnSpc>
              <a:buNone/>
            </a:pPr>
            <a:r>
              <a:rPr lang="en-US" sz="30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Results and Evaluation: Validating Model Performance</a:t>
            </a:r>
            <a:endParaRPr lang="en-US" sz="3050" dirty="0"/>
          </a:p>
        </p:txBody>
      </p:sp>
      <p:sp>
        <p:nvSpPr>
          <p:cNvPr id="3" name="Text 1"/>
          <p:cNvSpPr/>
          <p:nvPr/>
        </p:nvSpPr>
        <p:spPr>
          <a:xfrm>
            <a:off x="638532" y="1296472"/>
            <a:ext cx="13353336" cy="2481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trained Linear Regression model delivered compelling results, confirming its effectiveness in salary prediction.</a:t>
            </a:r>
            <a:endParaRPr lang="en-US" sz="12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532" y="1893451"/>
            <a:ext cx="5514261" cy="551426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512010" y="1970961"/>
            <a:ext cx="3146822" cy="5117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40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0.97</a:t>
            </a:r>
            <a:endParaRPr lang="en-US" sz="4000" dirty="0"/>
          </a:p>
        </p:txBody>
      </p:sp>
      <p:sp>
        <p:nvSpPr>
          <p:cNvPr id="6" name="Text 3"/>
          <p:cNvSpPr/>
          <p:nvPr/>
        </p:nvSpPr>
        <p:spPr>
          <a:xfrm>
            <a:off x="8116133" y="2676406"/>
            <a:ext cx="1938576" cy="2422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15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R² Score</a:t>
            </a:r>
            <a:endParaRPr lang="en-US" sz="1500" dirty="0"/>
          </a:p>
        </p:txBody>
      </p:sp>
      <p:sp>
        <p:nvSpPr>
          <p:cNvPr id="7" name="Text 4"/>
          <p:cNvSpPr/>
          <p:nvPr/>
        </p:nvSpPr>
        <p:spPr>
          <a:xfrm>
            <a:off x="7512010" y="3073718"/>
            <a:ext cx="3146822" cy="7443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12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 high R² score signifies a strong correlation between experience and salary, demonstrating the model's predictive power.</a:t>
            </a:r>
            <a:endParaRPr lang="en-US" sz="1200" dirty="0"/>
          </a:p>
        </p:txBody>
      </p:sp>
      <p:sp>
        <p:nvSpPr>
          <p:cNvPr id="8" name="Text 5"/>
          <p:cNvSpPr/>
          <p:nvPr/>
        </p:nvSpPr>
        <p:spPr>
          <a:xfrm>
            <a:off x="10852666" y="1970961"/>
            <a:ext cx="3146822" cy="5117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40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Minimal</a:t>
            </a:r>
            <a:endParaRPr lang="en-US" sz="4000" dirty="0"/>
          </a:p>
        </p:txBody>
      </p:sp>
      <p:sp>
        <p:nvSpPr>
          <p:cNvPr id="9" name="Text 6"/>
          <p:cNvSpPr/>
          <p:nvPr/>
        </p:nvSpPr>
        <p:spPr>
          <a:xfrm>
            <a:off x="11456789" y="2676406"/>
            <a:ext cx="1938576" cy="2422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15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Error (MSE)</a:t>
            </a:r>
            <a:endParaRPr lang="en-US" sz="1500" dirty="0"/>
          </a:p>
        </p:txBody>
      </p:sp>
      <p:sp>
        <p:nvSpPr>
          <p:cNvPr id="10" name="Text 7"/>
          <p:cNvSpPr/>
          <p:nvPr/>
        </p:nvSpPr>
        <p:spPr>
          <a:xfrm>
            <a:off x="10852666" y="3073718"/>
            <a:ext cx="3146822" cy="7443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12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Low Mean Squared Error indicates that the model's predictions are very close to the actual salaries.</a:t>
            </a:r>
            <a:endParaRPr lang="en-US" sz="1200" dirty="0"/>
          </a:p>
        </p:txBody>
      </p:sp>
      <p:sp>
        <p:nvSpPr>
          <p:cNvPr id="11" name="Text 8"/>
          <p:cNvSpPr/>
          <p:nvPr/>
        </p:nvSpPr>
        <p:spPr>
          <a:xfrm>
            <a:off x="7744539" y="3992523"/>
            <a:ext cx="6254948" cy="4962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regression line's close alignment with the data points further validates the model's robust performance and accuracy.</a:t>
            </a:r>
            <a:endParaRPr lang="en-US" sz="1200" dirty="0"/>
          </a:p>
        </p:txBody>
      </p:sp>
      <p:sp>
        <p:nvSpPr>
          <p:cNvPr id="12" name="Shape 9"/>
          <p:cNvSpPr/>
          <p:nvPr/>
        </p:nvSpPr>
        <p:spPr>
          <a:xfrm>
            <a:off x="7512010" y="3992523"/>
            <a:ext cx="22860" cy="496253"/>
          </a:xfrm>
          <a:prstGeom prst="rect">
            <a:avLst/>
          </a:prstGeom>
          <a:solidFill>
            <a:srgbClr val="3257B8"/>
          </a:solidFill>
          <a:ln/>
        </p:spPr>
      </p:sp>
      <p:sp>
        <p:nvSpPr>
          <p:cNvPr id="13" name="Shape 10"/>
          <p:cNvSpPr/>
          <p:nvPr/>
        </p:nvSpPr>
        <p:spPr>
          <a:xfrm>
            <a:off x="638532" y="7756565"/>
            <a:ext cx="13353336" cy="666512"/>
          </a:xfrm>
          <a:prstGeom prst="roundRect">
            <a:avLst>
              <a:gd name="adj" fmla="val 3490"/>
            </a:avLst>
          </a:prstGeom>
          <a:solidFill>
            <a:srgbClr val="C3CFEF"/>
          </a:solidFill>
          <a:ln/>
        </p:spPr>
      </p:sp>
      <p:pic>
        <p:nvPicPr>
          <p:cNvPr id="1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552" y="7989808"/>
            <a:ext cx="193834" cy="155019"/>
          </a:xfrm>
          <a:prstGeom prst="rect">
            <a:avLst/>
          </a:prstGeom>
        </p:spPr>
      </p:pic>
      <p:sp>
        <p:nvSpPr>
          <p:cNvPr id="15" name="Text 11"/>
          <p:cNvSpPr/>
          <p:nvPr/>
        </p:nvSpPr>
        <p:spPr>
          <a:xfrm>
            <a:off x="1142405" y="7950279"/>
            <a:ext cx="12694444" cy="2557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trained model is successfully stored as </a:t>
            </a:r>
            <a:r>
              <a:rPr lang="en-US" sz="1200" dirty="0">
                <a:solidFill>
                  <a:srgbClr val="000000"/>
                </a:solidFill>
                <a:highlight>
                  <a:srgbClr val="EEEFF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salary_model.pkl</a:t>
            </a:r>
            <a:r>
              <a:rPr lang="en-US" sz="120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 ready for immediate deployment and integration into various applications.</a:t>
            </a:r>
            <a:endParaRPr lang="en-US" sz="1200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7B6AA6A-0AE2-FF05-7213-EBEAC6C93F0E}"/>
              </a:ext>
            </a:extLst>
          </p:cNvPr>
          <p:cNvGrpSpPr/>
          <p:nvPr/>
        </p:nvGrpSpPr>
        <p:grpSpPr>
          <a:xfrm>
            <a:off x="14137358" y="7761670"/>
            <a:ext cx="293040" cy="344880"/>
            <a:chOff x="14137358" y="7761670"/>
            <a:chExt cx="293040" cy="344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262F150E-5E9B-A60B-4E16-C0EE52295C6F}"/>
                    </a:ext>
                  </a:extLst>
                </p14:cNvPr>
                <p14:cNvContentPartPr/>
                <p14:nvPr/>
              </p14:nvContentPartPr>
              <p14:xfrm>
                <a:off x="14137358" y="7993150"/>
                <a:ext cx="91800" cy="781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262F150E-5E9B-A60B-4E16-C0EE52295C6F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4074358" y="7930510"/>
                  <a:ext cx="21744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49FE3795-5CB5-17B4-E210-23692D5B2DE6}"/>
                    </a:ext>
                  </a:extLst>
                </p14:cNvPr>
                <p14:cNvContentPartPr/>
                <p14:nvPr/>
              </p14:nvContentPartPr>
              <p14:xfrm>
                <a:off x="14139878" y="7906030"/>
                <a:ext cx="360" cy="3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49FE3795-5CB5-17B4-E210-23692D5B2DE6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4076878" y="7843030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019D9FEB-621C-3F1A-9ACE-C41A03D22D1A}"/>
                    </a:ext>
                  </a:extLst>
                </p14:cNvPr>
                <p14:cNvContentPartPr/>
                <p14:nvPr/>
              </p14:nvContentPartPr>
              <p14:xfrm>
                <a:off x="14165078" y="7761670"/>
                <a:ext cx="265320" cy="34488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019D9FEB-621C-3F1A-9ACE-C41A03D22D1A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4102438" y="7699030"/>
                  <a:ext cx="390960" cy="470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6D57B82C-79A5-B922-DB20-A992876840B7}"/>
                  </a:ext>
                </a:extLst>
              </p14:cNvPr>
              <p14:cNvContentPartPr/>
              <p14:nvPr/>
            </p14:nvContentPartPr>
            <p14:xfrm>
              <a:off x="14072918" y="7827910"/>
              <a:ext cx="11160" cy="23472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6D57B82C-79A5-B922-DB20-A992876840B7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4009918" y="7764910"/>
                <a:ext cx="136800" cy="360360"/>
              </a:xfrm>
              <a:prstGeom prst="rect">
                <a:avLst/>
              </a:prstGeom>
            </p:spPr>
          </p:pic>
        </mc:Fallback>
      </mc:AlternateContent>
      <p:grpSp>
        <p:nvGrpSpPr>
          <p:cNvPr id="29" name="Group 28">
            <a:extLst>
              <a:ext uri="{FF2B5EF4-FFF2-40B4-BE49-F238E27FC236}">
                <a16:creationId xmlns:a16="http://schemas.microsoft.com/office/drawing/2014/main" id="{21938F34-166F-0D31-3CA1-EBCDD35DBFF5}"/>
              </a:ext>
            </a:extLst>
          </p:cNvPr>
          <p:cNvGrpSpPr/>
          <p:nvPr/>
        </p:nvGrpSpPr>
        <p:grpSpPr>
          <a:xfrm>
            <a:off x="14072918" y="8051110"/>
            <a:ext cx="11520" cy="100440"/>
            <a:chOff x="14072918" y="8051110"/>
            <a:chExt cx="11520" cy="100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DD037DC3-DFA5-7C7B-A246-15C2B6DF12B3}"/>
                    </a:ext>
                  </a:extLst>
                </p14:cNvPr>
                <p14:cNvContentPartPr/>
                <p14:nvPr/>
              </p14:nvContentPartPr>
              <p14:xfrm>
                <a:off x="14084078" y="8051110"/>
                <a:ext cx="360" cy="3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DD037DC3-DFA5-7C7B-A246-15C2B6DF12B3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4021078" y="7988470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D20A4D00-A7A8-F3B5-DD0C-E170184641A3}"/>
                    </a:ext>
                  </a:extLst>
                </p14:cNvPr>
                <p14:cNvContentPartPr/>
                <p14:nvPr/>
              </p14:nvContentPartPr>
              <p14:xfrm>
                <a:off x="14084078" y="8151190"/>
                <a:ext cx="360" cy="3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D20A4D00-A7A8-F3B5-DD0C-E170184641A3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4021078" y="8088550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6B68E188-35E1-C8EF-A4AE-4E3D3531DC50}"/>
                    </a:ext>
                  </a:extLst>
                </p14:cNvPr>
                <p14:cNvContentPartPr/>
                <p14:nvPr/>
              </p14:nvContentPartPr>
              <p14:xfrm>
                <a:off x="14072918" y="8062270"/>
                <a:ext cx="360" cy="3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6B68E188-35E1-C8EF-A4AE-4E3D3531DC50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4009918" y="7999630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052513"/>
            <a:ext cx="7556421" cy="13468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Conclusion: A Complete ML Workflow</a:t>
            </a:r>
            <a:endParaRPr lang="en-US" sz="4200" dirty="0"/>
          </a:p>
        </p:txBody>
      </p:sp>
      <p:sp>
        <p:nvSpPr>
          <p:cNvPr id="4" name="Text 1"/>
          <p:cNvSpPr/>
          <p:nvPr/>
        </p:nvSpPr>
        <p:spPr>
          <a:xfrm>
            <a:off x="793790" y="2722483"/>
            <a:ext cx="7556421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This project exemplifies a comprehensive machine learning workflow, from data ingestion to deployment readiness.</a:t>
            </a:r>
            <a:endParaRPr lang="en-US" sz="1650" dirty="0"/>
          </a:p>
        </p:txBody>
      </p:sp>
      <p:sp>
        <p:nvSpPr>
          <p:cNvPr id="5" name="Shape 2"/>
          <p:cNvSpPr/>
          <p:nvPr/>
        </p:nvSpPr>
        <p:spPr>
          <a:xfrm>
            <a:off x="793790" y="3654504"/>
            <a:ext cx="3670459" cy="1998345"/>
          </a:xfrm>
          <a:prstGeom prst="roundRect">
            <a:avLst>
              <a:gd name="adj" fmla="val 25880"/>
            </a:avLst>
          </a:prstGeom>
          <a:solidFill>
            <a:srgbClr val="E9ECF2"/>
          </a:solidFill>
          <a:ln/>
        </p:spPr>
      </p:sp>
      <p:sp>
        <p:nvSpPr>
          <p:cNvPr id="6" name="Text 3"/>
          <p:cNvSpPr/>
          <p:nvPr/>
        </p:nvSpPr>
        <p:spPr>
          <a:xfrm>
            <a:off x="1009174" y="3869888"/>
            <a:ext cx="3232190" cy="4039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5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End-to-End Solution</a:t>
            </a:r>
            <a:endParaRPr lang="en-US" sz="2500" dirty="0"/>
          </a:p>
        </p:txBody>
      </p:sp>
      <p:sp>
        <p:nvSpPr>
          <p:cNvPr id="7" name="Text 4"/>
          <p:cNvSpPr/>
          <p:nvPr/>
        </p:nvSpPr>
        <p:spPr>
          <a:xfrm>
            <a:off x="1009174" y="4403050"/>
            <a:ext cx="3239691" cy="1034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Demonstrates a full ML pipeline: preprocessing, visualization, training, and evaluation.</a:t>
            </a:r>
            <a:endParaRPr lang="en-US" sz="1650" dirty="0"/>
          </a:p>
        </p:txBody>
      </p:sp>
      <p:sp>
        <p:nvSpPr>
          <p:cNvPr id="8" name="Shape 5"/>
          <p:cNvSpPr/>
          <p:nvPr/>
        </p:nvSpPr>
        <p:spPr>
          <a:xfrm>
            <a:off x="4679633" y="3654504"/>
            <a:ext cx="3670578" cy="1998345"/>
          </a:xfrm>
          <a:prstGeom prst="roundRect">
            <a:avLst>
              <a:gd name="adj" fmla="val 25880"/>
            </a:avLst>
          </a:prstGeom>
          <a:solidFill>
            <a:srgbClr val="E9ECF2"/>
          </a:solidFill>
          <a:ln/>
        </p:spPr>
      </p:sp>
      <p:sp>
        <p:nvSpPr>
          <p:cNvPr id="9" name="Text 6"/>
          <p:cNvSpPr/>
          <p:nvPr/>
        </p:nvSpPr>
        <p:spPr>
          <a:xfrm>
            <a:off x="4895017" y="3869888"/>
            <a:ext cx="3232190" cy="4039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5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Effective Prediction</a:t>
            </a:r>
            <a:endParaRPr lang="en-US" sz="2500" dirty="0"/>
          </a:p>
        </p:txBody>
      </p:sp>
      <p:sp>
        <p:nvSpPr>
          <p:cNvPr id="10" name="Text 7"/>
          <p:cNvSpPr/>
          <p:nvPr/>
        </p:nvSpPr>
        <p:spPr>
          <a:xfrm>
            <a:off x="4895017" y="4403050"/>
            <a:ext cx="3239810" cy="1034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Linear Regression accurately predicts salaries based on years of experience.</a:t>
            </a:r>
            <a:endParaRPr lang="en-US" sz="1650" dirty="0"/>
          </a:p>
        </p:txBody>
      </p:sp>
      <p:sp>
        <p:nvSpPr>
          <p:cNvPr id="11" name="Shape 8"/>
          <p:cNvSpPr/>
          <p:nvPr/>
        </p:nvSpPr>
        <p:spPr>
          <a:xfrm>
            <a:off x="793790" y="5868233"/>
            <a:ext cx="7556421" cy="1308735"/>
          </a:xfrm>
          <a:prstGeom prst="roundRect">
            <a:avLst>
              <a:gd name="adj" fmla="val 39517"/>
            </a:avLst>
          </a:prstGeom>
          <a:solidFill>
            <a:srgbClr val="E9ECF2"/>
          </a:solidFill>
          <a:ln/>
        </p:spPr>
      </p:sp>
      <p:sp>
        <p:nvSpPr>
          <p:cNvPr id="12" name="Text 9"/>
          <p:cNvSpPr/>
          <p:nvPr/>
        </p:nvSpPr>
        <p:spPr>
          <a:xfrm>
            <a:off x="1009174" y="6083618"/>
            <a:ext cx="3232190" cy="4039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5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Future Ready</a:t>
            </a:r>
            <a:endParaRPr lang="en-US" sz="2500" dirty="0"/>
          </a:p>
        </p:txBody>
      </p:sp>
      <p:sp>
        <p:nvSpPr>
          <p:cNvPr id="13" name="Text 10"/>
          <p:cNvSpPr/>
          <p:nvPr/>
        </p:nvSpPr>
        <p:spPr>
          <a:xfrm>
            <a:off x="1009174" y="6616779"/>
            <a:ext cx="7125653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deployable model is suitable for web integration and HR analytics.</a:t>
            </a:r>
            <a:endParaRPr lang="en-US" sz="16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751</Words>
  <Application>Microsoft Office PowerPoint</Application>
  <PresentationFormat>Custom</PresentationFormat>
  <Paragraphs>92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Roboto</vt:lpstr>
      <vt:lpstr>Consolas</vt:lpstr>
      <vt:lpstr>Roboto Slab</vt:lpstr>
      <vt:lpstr>Roboto Slab Light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Amit kumar Singh</dc:creator>
  <cp:lastModifiedBy>Amit kumar Singh</cp:lastModifiedBy>
  <cp:revision>3</cp:revision>
  <dcterms:created xsi:type="dcterms:W3CDTF">2025-11-14T12:46:14Z</dcterms:created>
  <dcterms:modified xsi:type="dcterms:W3CDTF">2025-11-14T17:16:48Z</dcterms:modified>
</cp:coreProperties>
</file>